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sldIdLst>
    <p:sldId id="331" r:id="rId2"/>
    <p:sldId id="287" r:id="rId3"/>
    <p:sldId id="325" r:id="rId4"/>
    <p:sldId id="326" r:id="rId5"/>
    <p:sldId id="324" r:id="rId6"/>
    <p:sldId id="327" r:id="rId7"/>
    <p:sldId id="328" r:id="rId8"/>
    <p:sldId id="329" r:id="rId9"/>
    <p:sldId id="288" r:id="rId10"/>
    <p:sldId id="289" r:id="rId11"/>
    <p:sldId id="330" r:id="rId12"/>
    <p:sldId id="332" r:id="rId13"/>
    <p:sldId id="300" r:id="rId14"/>
    <p:sldId id="301" r:id="rId15"/>
    <p:sldId id="319" r:id="rId16"/>
    <p:sldId id="316" r:id="rId17"/>
    <p:sldId id="317" r:id="rId18"/>
    <p:sldId id="318" r:id="rId19"/>
  </p:sldIdLst>
  <p:sldSz cx="9144000" cy="6858000" type="screen4x3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437" autoAdjust="0"/>
  </p:normalViewPr>
  <p:slideViewPr>
    <p:cSldViewPr>
      <p:cViewPr varScale="1">
        <p:scale>
          <a:sx n="122" d="100"/>
          <a:sy n="122" d="100"/>
        </p:scale>
        <p:origin x="-13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36" y="703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84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AEC</a:t>
          </a:r>
          <a:r>
            <a:rPr lang="fr-BE" sz="1800" dirty="0" smtClean="0"/>
            <a:t> 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/>
      <dgm:spPr/>
      <dgm:t>
        <a:bodyPr/>
        <a:lstStyle/>
        <a:p>
          <a:pPr algn="l"/>
          <a:endParaRPr lang="fr-BE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9CC56AD4-D9B2-4943-A358-1845E324B39D}">
      <dgm:prSet/>
      <dgm:spPr/>
      <dgm:t>
        <a:bodyPr/>
        <a:lstStyle/>
        <a:p>
          <a:pPr algn="l"/>
          <a:r>
            <a:rPr lang="fr-BE" dirty="0" smtClean="0"/>
            <a:t>En général, usage et configuration perdurent et ne sont pas modifiés</a:t>
          </a:r>
        </a:p>
      </dgm:t>
    </dgm:pt>
    <dgm:pt modelId="{1234D98B-B96C-4A8E-B527-A842411C01C4}" type="parTrans" cxnId="{C4FEF246-D17F-4CCB-A136-E16DD63B7E41}">
      <dgm:prSet/>
      <dgm:spPr/>
      <dgm:t>
        <a:bodyPr/>
        <a:lstStyle/>
        <a:p>
          <a:endParaRPr lang="fr-BE"/>
        </a:p>
      </dgm:t>
    </dgm:pt>
    <dgm:pt modelId="{54D8F5E0-72A4-46D0-916D-1701777B5534}" type="sibTrans" cxnId="{C4FEF246-D17F-4CCB-A136-E16DD63B7E41}">
      <dgm:prSet/>
      <dgm:spPr/>
      <dgm:t>
        <a:bodyPr/>
        <a:lstStyle/>
        <a:p>
          <a:endParaRPr lang="fr-BE"/>
        </a:p>
      </dgm:t>
    </dgm:pt>
    <dgm:pt modelId="{A4D1750C-5861-4177-809D-B4CEED6FD433}">
      <dgm:prSet/>
      <dgm:spPr/>
      <dgm:t>
        <a:bodyPr/>
        <a:lstStyle/>
        <a:p>
          <a:pPr algn="l"/>
          <a:endParaRPr lang="fr-BE" dirty="0" smtClean="0"/>
        </a:p>
      </dgm:t>
    </dgm:pt>
    <dgm:pt modelId="{3D0BEEB7-1118-4B46-9E54-A0679B6AF26B}" type="parTrans" cxnId="{8F9DA493-838B-4711-9BC3-C10D91551D5D}">
      <dgm:prSet/>
      <dgm:spPr/>
      <dgm:t>
        <a:bodyPr/>
        <a:lstStyle/>
        <a:p>
          <a:endParaRPr lang="fr-BE"/>
        </a:p>
      </dgm:t>
    </dgm:pt>
    <dgm:pt modelId="{B9E313E2-BBCF-42EB-9660-8A58424244F8}" type="sibTrans" cxnId="{8F9DA493-838B-4711-9BC3-C10D91551D5D}">
      <dgm:prSet/>
      <dgm:spPr/>
      <dgm:t>
        <a:bodyPr/>
        <a:lstStyle/>
        <a:p>
          <a:endParaRPr lang="fr-BE"/>
        </a:p>
      </dgm:t>
    </dgm:pt>
    <dgm:pt modelId="{B15E015B-A622-4170-8B87-A645458EE2CA}">
      <dgm:prSet/>
      <dgm:spPr/>
      <dgm:t>
        <a:bodyPr/>
        <a:lstStyle/>
        <a:p>
          <a:pPr algn="l"/>
          <a:r>
            <a:rPr lang="fr-BE" dirty="0" smtClean="0"/>
            <a:t>En particulier, activité ou installation dans le respect des dispositions en vigueur en matière de permis </a:t>
          </a:r>
          <a:endParaRPr lang="fr-BE" dirty="0"/>
        </a:p>
      </dgm:t>
    </dgm:pt>
    <dgm:pt modelId="{AF149D2B-FB14-490D-9BCB-7B5C654F6EC3}" type="parTrans" cxnId="{8C6997CE-A40D-4054-8A63-BDB708F08D03}">
      <dgm:prSet/>
      <dgm:spPr/>
      <dgm:t>
        <a:bodyPr/>
        <a:lstStyle/>
        <a:p>
          <a:endParaRPr lang="fr-BE"/>
        </a:p>
      </dgm:t>
    </dgm:pt>
    <dgm:pt modelId="{ABBEC640-512E-4F4D-918A-2B0901A2890B}" type="sibTrans" cxnId="{8C6997CE-A40D-4054-8A63-BDB708F08D03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LinFactY="-14738" custLinFactNeighborX="510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 custScaleY="90616" custLinFactNeighborY="-966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C6F7E58C-7973-47CE-A0B5-46B7CF67C3E5}" type="presOf" srcId="{A4D1750C-5861-4177-809D-B4CEED6FD433}" destId="{E82BF4A4-0681-44F2-9071-61DC648F8721}" srcOrd="0" destOrd="2" presId="urn:microsoft.com/office/officeart/2005/8/layout/hList1"/>
    <dgm:cxn modelId="{8F9DA493-838B-4711-9BC3-C10D91551D5D}" srcId="{745B51D5-DAB9-4BB9-97E8-ED50CBD5C81F}" destId="{A4D1750C-5861-4177-809D-B4CEED6FD433}" srcOrd="2" destOrd="0" parTransId="{3D0BEEB7-1118-4B46-9E54-A0679B6AF26B}" sibTransId="{B9E313E2-BBCF-42EB-9660-8A58424244F8}"/>
    <dgm:cxn modelId="{C4FEF246-D17F-4CCB-A136-E16DD63B7E41}" srcId="{745B51D5-DAB9-4BB9-97E8-ED50CBD5C81F}" destId="{9CC56AD4-D9B2-4943-A358-1845E324B39D}" srcOrd="1" destOrd="0" parTransId="{1234D98B-B96C-4A8E-B527-A842411C01C4}" sibTransId="{54D8F5E0-72A4-46D0-916D-1701777B5534}"/>
    <dgm:cxn modelId="{8C6997CE-A40D-4054-8A63-BDB708F08D03}" srcId="{745B51D5-DAB9-4BB9-97E8-ED50CBD5C81F}" destId="{B15E015B-A622-4170-8B87-A645458EE2CA}" srcOrd="3" destOrd="0" parTransId="{AF149D2B-FB14-490D-9BCB-7B5C654F6EC3}" sibTransId="{ABBEC640-512E-4F4D-918A-2B0901A2890B}"/>
    <dgm:cxn modelId="{4C48B5D2-AEBB-4B95-9985-A97F8E536CA6}" type="presOf" srcId="{B15E015B-A622-4170-8B87-A645458EE2CA}" destId="{E82BF4A4-0681-44F2-9071-61DC648F8721}" srcOrd="0" destOrd="3" presId="urn:microsoft.com/office/officeart/2005/8/layout/hList1"/>
    <dgm:cxn modelId="{FA3A2087-1095-4E0E-AA4B-5F15CC29D64F}" type="presOf" srcId="{F0151063-22BA-4C1B-BCE5-115D26E13BC0}" destId="{E82BF4A4-0681-44F2-9071-61DC648F8721}" srcOrd="0" destOrd="0" presId="urn:microsoft.com/office/officeart/2005/8/layout/hList1"/>
    <dgm:cxn modelId="{106B2C4C-9BB5-4A22-9270-FF71DAA878A3}" type="presOf" srcId="{2555F678-B2C6-41B9-B427-D2A07EBCDE8C}" destId="{32EA7C83-0442-4661-89B8-6F21B95CD67D}" srcOrd="0" destOrd="0" presId="urn:microsoft.com/office/officeart/2005/8/layout/hList1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B441DD90-1C6F-4566-A000-5FE856ED457F}" type="presOf" srcId="{745B51D5-DAB9-4BB9-97E8-ED50CBD5C81F}" destId="{C52A595B-7ECF-4DF9-8BCE-DDD1C8B7BA01}" srcOrd="0" destOrd="0" presId="urn:microsoft.com/office/officeart/2005/8/layout/hList1"/>
    <dgm:cxn modelId="{CFA3306F-0217-40FD-BCD1-4BD9A59B20A1}" type="presOf" srcId="{9CC56AD4-D9B2-4943-A358-1845E324B39D}" destId="{E82BF4A4-0681-44F2-9071-61DC648F8721}" srcOrd="0" destOrd="1" presId="urn:microsoft.com/office/officeart/2005/8/layout/hList1"/>
    <dgm:cxn modelId="{82F59DD4-2CF0-4185-92C7-C4FADC37BC4E}" type="presParOf" srcId="{32EA7C83-0442-4661-89B8-6F21B95CD67D}" destId="{9ED466F9-F58B-4EBA-B6CF-CC0C67012566}" srcOrd="0" destOrd="0" presId="urn:microsoft.com/office/officeart/2005/8/layout/hList1"/>
    <dgm:cxn modelId="{85556BC2-8CAC-4835-83B9-343AC3ABFBDC}" type="presParOf" srcId="{9ED466F9-F58B-4EBA-B6CF-CC0C67012566}" destId="{C52A595B-7ECF-4DF9-8BCE-DDD1C8B7BA01}" srcOrd="0" destOrd="0" presId="urn:microsoft.com/office/officeart/2005/8/layout/hList1"/>
    <dgm:cxn modelId="{E8D893E5-DF61-4DD2-A5BF-923DD68FF215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fr-BE" sz="1800" b="1" dirty="0" smtClean="0">
              <a:solidFill>
                <a:srgbClr val="0070C0"/>
              </a:solidFill>
            </a:rPr>
            <a:t>REMAERQUE</a:t>
          </a:r>
          <a:endParaRPr lang="fr-BE" dirty="0">
            <a:solidFill>
              <a:srgbClr val="0070C0"/>
            </a:solidFill>
          </a:endParaRPr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>
        <a:solidFill>
          <a:srgbClr val="FFC000">
            <a:alpha val="28000"/>
          </a:srgbClr>
        </a:solidFill>
        <a:ln>
          <a:solidFill>
            <a:srgbClr val="FFC000">
              <a:alpha val="28000"/>
            </a:srgbClr>
          </a:solidFill>
        </a:ln>
      </dgm:spPr>
      <dgm:t>
        <a:bodyPr/>
        <a:lstStyle/>
        <a:p>
          <a:pPr algn="ctr"/>
          <a:endParaRPr lang="fr-BE" sz="1400" dirty="0" smtClean="0"/>
        </a:p>
        <a:p>
          <a:pPr algn="ctr"/>
          <a:r>
            <a:rPr lang="fr-BE" sz="1400" dirty="0" smtClean="0">
              <a:solidFill>
                <a:schemeClr val="tx1"/>
              </a:solidFill>
            </a:rPr>
            <a:t>Les conclusions opérationnelles et additionnelles sont tirées pour </a:t>
          </a:r>
          <a:r>
            <a:rPr lang="fr-BE" sz="1400" b="1" u="none" dirty="0" smtClean="0">
              <a:solidFill>
                <a:schemeClr val="tx1"/>
              </a:solidFill>
            </a:rPr>
            <a:t>une</a:t>
          </a:r>
          <a:r>
            <a:rPr lang="fr-BE" sz="1400" dirty="0" smtClean="0">
              <a:solidFill>
                <a:schemeClr val="tx1"/>
              </a:solidFill>
            </a:rPr>
            <a:t> occupation du terrain déterminée. </a:t>
          </a:r>
          <a:endParaRPr lang="fr-BE" sz="1400" dirty="0">
            <a:solidFill>
              <a:schemeClr val="tx1"/>
            </a:solidFill>
          </a:endParaRPr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CE8133E1-7502-4B0D-8C0D-FCE638760E84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468E29B-491D-42C6-8DD7-6A94EE2BAA78}" type="pres">
      <dgm:prSet presAssocID="{745B51D5-DAB9-4BB9-97E8-ED50CBD5C81F}" presName="compositeNode" presStyleCnt="0">
        <dgm:presLayoutVars>
          <dgm:bulletEnabled val="1"/>
        </dgm:presLayoutVars>
      </dgm:prSet>
      <dgm:spPr/>
    </dgm:pt>
    <dgm:pt modelId="{07B9EC45-F93A-4C48-A10E-68E4E9FC837A}" type="pres">
      <dgm:prSet presAssocID="{745B51D5-DAB9-4BB9-97E8-ED50CBD5C81F}" presName="bgRect" presStyleLbl="node1" presStyleIdx="0" presStyleCnt="1" custLinFactNeighborY="4167"/>
      <dgm:spPr/>
      <dgm:t>
        <a:bodyPr/>
        <a:lstStyle/>
        <a:p>
          <a:endParaRPr lang="fr-BE"/>
        </a:p>
      </dgm:t>
    </dgm:pt>
    <dgm:pt modelId="{1D387307-BF56-46E3-9A2B-44303C4F524D}" type="pres">
      <dgm:prSet presAssocID="{745B51D5-DAB9-4BB9-97E8-ED50CBD5C81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90C453F-2827-4C56-BF41-EA349E7881B0}" type="pres">
      <dgm:prSet presAssocID="{745B51D5-DAB9-4BB9-97E8-ED50CBD5C81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F6673E43-286F-4B52-B40B-96CBCDFC4CE6}" type="presOf" srcId="{745B51D5-DAB9-4BB9-97E8-ED50CBD5C81F}" destId="{1D387307-BF56-46E3-9A2B-44303C4F524D}" srcOrd="1" destOrd="0" presId="urn:microsoft.com/office/officeart/2005/8/layout/hProcess7"/>
    <dgm:cxn modelId="{8F7E57C8-3602-410A-A7D4-D487AF528F57}" type="presOf" srcId="{745B51D5-DAB9-4BB9-97E8-ED50CBD5C81F}" destId="{07B9EC45-F93A-4C48-A10E-68E4E9FC837A}" srcOrd="0" destOrd="0" presId="urn:microsoft.com/office/officeart/2005/8/layout/hProcess7"/>
    <dgm:cxn modelId="{861D887B-83CF-4E19-A562-593E09A7EB99}" type="presOf" srcId="{F0151063-22BA-4C1B-BCE5-115D26E13BC0}" destId="{890C453F-2827-4C56-BF41-EA349E7881B0}" srcOrd="0" destOrd="0" presId="urn:microsoft.com/office/officeart/2005/8/layout/hProcess7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31A77E7E-E536-471C-90F1-2E7EA3AAD175}" type="presOf" srcId="{2555F678-B2C6-41B9-B427-D2A07EBCDE8C}" destId="{CE8133E1-7502-4B0D-8C0D-FCE638760E84}" srcOrd="0" destOrd="0" presId="urn:microsoft.com/office/officeart/2005/8/layout/hProcess7"/>
    <dgm:cxn modelId="{A4269427-664E-45BC-9E42-720CCEE798E5}" type="presParOf" srcId="{CE8133E1-7502-4B0D-8C0D-FCE638760E84}" destId="{C468E29B-491D-42C6-8DD7-6A94EE2BAA78}" srcOrd="0" destOrd="0" presId="urn:microsoft.com/office/officeart/2005/8/layout/hProcess7"/>
    <dgm:cxn modelId="{99D03DB9-BB8F-41C5-9361-3928DCCD1581}" type="presParOf" srcId="{C468E29B-491D-42C6-8DD7-6A94EE2BAA78}" destId="{07B9EC45-F93A-4C48-A10E-68E4E9FC837A}" srcOrd="0" destOrd="0" presId="urn:microsoft.com/office/officeart/2005/8/layout/hProcess7"/>
    <dgm:cxn modelId="{18D8790A-2619-4F5D-84F1-A3789DEBAC6C}" type="presParOf" srcId="{C468E29B-491D-42C6-8DD7-6A94EE2BAA78}" destId="{1D387307-BF56-46E3-9A2B-44303C4F524D}" srcOrd="1" destOrd="0" presId="urn:microsoft.com/office/officeart/2005/8/layout/hProcess7"/>
    <dgm:cxn modelId="{17C7921F-9CCC-4A86-AABC-5B843A3044AA}" type="presParOf" srcId="{C468E29B-491D-42C6-8DD7-6A94EE2BAA78}" destId="{890C453F-2827-4C56-BF41-EA349E7881B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0AD44E-A7E7-4607-A046-1138D238DC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2FDDA0E-193D-457A-857D-8A28002080BA}">
      <dgm:prSet phldrT="[Texte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0" dirty="0" smtClean="0"/>
            <a:t>ER = Annexe F de l’EC</a:t>
          </a:r>
          <a:endParaRPr lang="fr-BE" dirty="0"/>
        </a:p>
      </dgm:t>
    </dgm:pt>
    <dgm:pt modelId="{610B5B3B-20BC-46A3-8783-2F50E0C55D71}" type="parTrans" cxnId="{35EB3F20-1FA5-4CB7-BC4E-E64B005A9607}">
      <dgm:prSet/>
      <dgm:spPr/>
      <dgm:t>
        <a:bodyPr/>
        <a:lstStyle/>
        <a:p>
          <a:endParaRPr lang="fr-BE"/>
        </a:p>
      </dgm:t>
    </dgm:pt>
    <dgm:pt modelId="{9F0DBB1C-CAF6-45E4-A77C-3F73D6E7EB6E}" type="sibTrans" cxnId="{35EB3F20-1FA5-4CB7-BC4E-E64B005A9607}">
      <dgm:prSet/>
      <dgm:spPr/>
      <dgm:t>
        <a:bodyPr/>
        <a:lstStyle/>
        <a:p>
          <a:endParaRPr lang="fr-BE"/>
        </a:p>
      </dgm:t>
    </dgm:pt>
    <dgm:pt modelId="{265E4792-B136-4EDB-82AD-E32863B3C5F2}">
      <dgm:prSet phldrT="[Texte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0" dirty="0" smtClean="0"/>
            <a:t>rapport unique</a:t>
          </a:r>
          <a:endParaRPr lang="fr-BE" dirty="0"/>
        </a:p>
      </dgm:t>
    </dgm:pt>
    <dgm:pt modelId="{0FCCCE7F-622C-425B-860A-82EF23F3D397}" type="parTrans" cxnId="{37E2EB14-8412-4F67-B0B4-E34C50206A93}">
      <dgm:prSet/>
      <dgm:spPr/>
      <dgm:t>
        <a:bodyPr/>
        <a:lstStyle/>
        <a:p>
          <a:endParaRPr lang="fr-BE"/>
        </a:p>
      </dgm:t>
    </dgm:pt>
    <dgm:pt modelId="{76185B2F-94A5-4B76-94F7-76C4C5999064}" type="sibTrans" cxnId="{37E2EB14-8412-4F67-B0B4-E34C50206A93}">
      <dgm:prSet/>
      <dgm:spPr/>
      <dgm:t>
        <a:bodyPr/>
        <a:lstStyle/>
        <a:p>
          <a:endParaRPr lang="fr-BE"/>
        </a:p>
      </dgm:t>
    </dgm:pt>
    <dgm:pt modelId="{AAE00267-EAB7-4059-A46D-7E1644907303}">
      <dgm:prSet phldrT="[Texte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r-BE" sz="1800" dirty="0" smtClean="0"/>
            <a:t>Mise en forme</a:t>
          </a:r>
          <a:endParaRPr lang="fr-BE" sz="1800" dirty="0"/>
        </a:p>
      </dgm:t>
    </dgm:pt>
    <dgm:pt modelId="{FE348A41-E70B-4262-BD81-450EF726184C}" type="parTrans" cxnId="{583B8DA9-30DC-443F-AB01-4F52760D97B3}">
      <dgm:prSet/>
      <dgm:spPr/>
      <dgm:t>
        <a:bodyPr/>
        <a:lstStyle/>
        <a:p>
          <a:endParaRPr lang="fr-BE"/>
        </a:p>
      </dgm:t>
    </dgm:pt>
    <dgm:pt modelId="{C97816D4-59CD-42C6-9A53-BFB37D5746BB}" type="sibTrans" cxnId="{583B8DA9-30DC-443F-AB01-4F52760D97B3}">
      <dgm:prSet/>
      <dgm:spPr/>
      <dgm:t>
        <a:bodyPr/>
        <a:lstStyle/>
        <a:p>
          <a:endParaRPr lang="fr-BE"/>
        </a:p>
      </dgm:t>
    </dgm:pt>
    <dgm:pt modelId="{F7DD98BE-562F-440B-A29C-C12DD7C3EBD3}">
      <dgm:prSet custT="1"/>
      <dgm:spPr>
        <a:ln>
          <a:solidFill>
            <a:srgbClr val="FFC000"/>
          </a:solidFill>
        </a:ln>
      </dgm:spPr>
      <dgm:t>
        <a:bodyPr/>
        <a:lstStyle/>
        <a:p>
          <a:pPr marL="449263" marR="0" indent="-355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300" dirty="0" smtClean="0"/>
            <a:t>Informations EC ne sont pas répétées </a:t>
          </a:r>
        </a:p>
        <a:p>
          <a:pPr marL="447675" marR="0" indent="0" defTabSz="137795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BE" sz="1600" dirty="0" smtClean="0">
              <a:solidFill>
                <a:srgbClr val="FF0000"/>
              </a:solidFill>
            </a:rPr>
            <a:t>Lisibilité !!!</a:t>
          </a:r>
        </a:p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2200" dirty="0"/>
        </a:p>
      </dgm:t>
    </dgm:pt>
    <dgm:pt modelId="{422379A4-0273-442E-9DCD-B0B9E7274158}" type="parTrans" cxnId="{6878D994-6EE3-4173-9260-581401F4EB6A}">
      <dgm:prSet/>
      <dgm:spPr/>
      <dgm:t>
        <a:bodyPr/>
        <a:lstStyle/>
        <a:p>
          <a:endParaRPr lang="fr-BE"/>
        </a:p>
      </dgm:t>
    </dgm:pt>
    <dgm:pt modelId="{278CAB82-60BA-4F63-A921-9E96CFE9C32E}" type="sibTrans" cxnId="{6878D994-6EE3-4173-9260-581401F4EB6A}">
      <dgm:prSet/>
      <dgm:spPr/>
      <dgm:t>
        <a:bodyPr/>
        <a:lstStyle/>
        <a:p>
          <a:endParaRPr lang="fr-BE"/>
        </a:p>
      </dgm:t>
    </dgm:pt>
    <dgm:pt modelId="{B5D3FE35-A69D-4706-9EAD-6DFC97E280DA}">
      <dgm:prSet custT="1"/>
      <dgm:spPr>
        <a:ln>
          <a:solidFill>
            <a:srgbClr val="FFC000"/>
          </a:solidFill>
        </a:ln>
      </dgm:spPr>
      <dgm:t>
        <a:bodyPr/>
        <a:lstStyle/>
        <a:p>
          <a:pPr marL="449263" indent="-355600">
            <a:lnSpc>
              <a:spcPct val="100000"/>
            </a:lnSpc>
            <a:spcAft>
              <a:spcPts val="600"/>
            </a:spcAft>
            <a:buNone/>
          </a:pPr>
          <a:r>
            <a:rPr lang="fr-BE" sz="1300" b="0" dirty="0" smtClean="0"/>
            <a:t>outil ESR </a:t>
          </a:r>
          <a:r>
            <a:rPr lang="fr-BE" sz="1300" b="0" dirty="0" smtClean="0">
              <a:solidFill>
                <a:srgbClr val="FF0000"/>
              </a:solidFill>
            </a:rPr>
            <a:t>obligatoire</a:t>
          </a:r>
          <a:endParaRPr lang="fr-BE" sz="1300" dirty="0"/>
        </a:p>
      </dgm:t>
    </dgm:pt>
    <dgm:pt modelId="{D5ECD57E-1DE9-43DF-ACF0-D2018667F62F}" type="parTrans" cxnId="{8835B384-C33F-45FE-B515-F53A9FAC6540}">
      <dgm:prSet/>
      <dgm:spPr/>
      <dgm:t>
        <a:bodyPr/>
        <a:lstStyle/>
        <a:p>
          <a:endParaRPr lang="fr-BE"/>
        </a:p>
      </dgm:t>
    </dgm:pt>
    <dgm:pt modelId="{41AB79D2-FD98-4C88-BF46-0030D5422F28}" type="sibTrans" cxnId="{8835B384-C33F-45FE-B515-F53A9FAC6540}">
      <dgm:prSet/>
      <dgm:spPr/>
      <dgm:t>
        <a:bodyPr/>
        <a:lstStyle/>
        <a:p>
          <a:endParaRPr lang="fr-BE"/>
        </a:p>
      </dgm:t>
    </dgm:pt>
    <dgm:pt modelId="{E17E8B90-4BE6-4120-BB12-6C41927255FA}">
      <dgm:prSet custT="1"/>
      <dgm:spPr>
        <a:ln>
          <a:solidFill>
            <a:srgbClr val="FFC000"/>
          </a:solidFill>
        </a:ln>
      </dgm:spPr>
      <dgm:t>
        <a:bodyPr/>
        <a:lstStyle/>
        <a:p>
          <a:pPr marL="449263" indent="-355600">
            <a:lnSpc>
              <a:spcPct val="100000"/>
            </a:lnSpc>
            <a:spcAft>
              <a:spcPts val="600"/>
            </a:spcAft>
            <a:buNone/>
          </a:pPr>
          <a:r>
            <a:rPr lang="fr-BE" sz="1300" b="0" dirty="0" smtClean="0"/>
            <a:t>table des matière standardisée</a:t>
          </a:r>
          <a:endParaRPr lang="fr-BE" sz="1300" dirty="0"/>
        </a:p>
      </dgm:t>
    </dgm:pt>
    <dgm:pt modelId="{7D0AB88B-699A-46A4-A60C-E793226AF469}" type="parTrans" cxnId="{B446BC07-CFEC-46A9-A149-FC27FDF2298B}">
      <dgm:prSet/>
      <dgm:spPr/>
      <dgm:t>
        <a:bodyPr/>
        <a:lstStyle/>
        <a:p>
          <a:endParaRPr lang="fr-BE"/>
        </a:p>
      </dgm:t>
    </dgm:pt>
    <dgm:pt modelId="{5A0E76FA-0157-4B28-AD43-DEE7B3F2C1EC}" type="sibTrans" cxnId="{B446BC07-CFEC-46A9-A149-FC27FDF2298B}">
      <dgm:prSet/>
      <dgm:spPr/>
      <dgm:t>
        <a:bodyPr/>
        <a:lstStyle/>
        <a:p>
          <a:endParaRPr lang="fr-BE"/>
        </a:p>
      </dgm:t>
    </dgm:pt>
    <dgm:pt modelId="{D3725952-3634-41CC-96AB-9D340FA71B60}">
      <dgm:prSet custT="1"/>
      <dgm:spPr>
        <a:ln>
          <a:solidFill>
            <a:srgbClr val="FFC000"/>
          </a:solidFill>
        </a:ln>
      </dgm:spPr>
      <dgm:t>
        <a:bodyPr/>
        <a:lstStyle/>
        <a:p>
          <a:pPr marL="449263" indent="-355600">
            <a:lnSpc>
              <a:spcPct val="100000"/>
            </a:lnSpc>
            <a:spcAft>
              <a:spcPts val="600"/>
            </a:spcAft>
            <a:buNone/>
          </a:pPr>
          <a:r>
            <a:rPr lang="fr-BE" sz="1300" b="0" dirty="0" smtClean="0"/>
            <a:t>Analyse préliminaire – Evaluation des risques – Globalisation des résultats</a:t>
          </a:r>
          <a:endParaRPr lang="fr-BE" sz="1300" dirty="0"/>
        </a:p>
      </dgm:t>
    </dgm:pt>
    <dgm:pt modelId="{C3E5A53D-E0FA-43AA-B3FA-19876B5DABD6}" type="parTrans" cxnId="{17F9A30F-5F03-4F91-B1ED-DFBDA5644FEC}">
      <dgm:prSet/>
      <dgm:spPr/>
      <dgm:t>
        <a:bodyPr/>
        <a:lstStyle/>
        <a:p>
          <a:endParaRPr lang="fr-BE"/>
        </a:p>
      </dgm:t>
    </dgm:pt>
    <dgm:pt modelId="{4527E929-A4E2-40A1-BF96-D9BF5ADF8D64}" type="sibTrans" cxnId="{17F9A30F-5F03-4F91-B1ED-DFBDA5644FEC}">
      <dgm:prSet/>
      <dgm:spPr/>
      <dgm:t>
        <a:bodyPr/>
        <a:lstStyle/>
        <a:p>
          <a:endParaRPr lang="fr-BE"/>
        </a:p>
      </dgm:t>
    </dgm:pt>
    <dgm:pt modelId="{060523B1-1C6D-4B48-A243-160A15EBB074}">
      <dgm:prSet custT="1"/>
      <dgm:spPr>
        <a:ln>
          <a:solidFill>
            <a:srgbClr val="FFC000"/>
          </a:solidFill>
        </a:ln>
      </dgm:spPr>
      <dgm:t>
        <a:bodyPr/>
        <a:lstStyle/>
        <a:p>
          <a:pPr marL="449263" indent="-355600">
            <a:lnSpc>
              <a:spcPct val="100000"/>
            </a:lnSpc>
            <a:spcAft>
              <a:spcPts val="600"/>
            </a:spcAft>
            <a:buNone/>
          </a:pPr>
          <a:r>
            <a:rPr lang="fr-BE" sz="1300" b="0" dirty="0" smtClean="0"/>
            <a:t>moins de tableaux d’encodage =&gt; synthèses ESR au format numérique nommées clairement (tableau 1</a:t>
          </a:r>
          <a:r>
            <a:rPr lang="fr-BE" sz="1200" b="0" dirty="0" smtClean="0"/>
            <a:t>)</a:t>
          </a:r>
          <a:endParaRPr lang="fr-BE" sz="1200" dirty="0"/>
        </a:p>
      </dgm:t>
    </dgm:pt>
    <dgm:pt modelId="{E620AA52-428A-4A4D-8D02-C794596A845C}" type="parTrans" cxnId="{1C31ECF6-9669-4497-BAA1-B2A96564059C}">
      <dgm:prSet/>
      <dgm:spPr/>
      <dgm:t>
        <a:bodyPr/>
        <a:lstStyle/>
        <a:p>
          <a:endParaRPr lang="fr-BE"/>
        </a:p>
      </dgm:t>
    </dgm:pt>
    <dgm:pt modelId="{EEDFD730-11B5-4181-89C6-92AD8EF404C6}" type="sibTrans" cxnId="{1C31ECF6-9669-4497-BAA1-B2A96564059C}">
      <dgm:prSet/>
      <dgm:spPr/>
      <dgm:t>
        <a:bodyPr/>
        <a:lstStyle/>
        <a:p>
          <a:endParaRPr lang="fr-BE"/>
        </a:p>
      </dgm:t>
    </dgm:pt>
    <dgm:pt modelId="{22345BE2-6663-44F9-A13E-88E0A2B04FA8}">
      <dgm:prSet custT="1"/>
      <dgm:spPr>
        <a:ln>
          <a:solidFill>
            <a:srgbClr val="FFC000"/>
          </a:solidFill>
        </a:ln>
      </dgm:spPr>
      <dgm:t>
        <a:bodyPr/>
        <a:lstStyle/>
        <a:p>
          <a:pPr marL="449263" indent="-355600">
            <a:lnSpc>
              <a:spcPct val="100000"/>
            </a:lnSpc>
            <a:spcAft>
              <a:spcPts val="600"/>
            </a:spcAft>
            <a:buNone/>
          </a:pPr>
          <a:r>
            <a:rPr lang="fr-BE" sz="1300" b="0" dirty="0" smtClean="0"/>
            <a:t>Formats papier et numérique</a:t>
          </a:r>
        </a:p>
        <a:p>
          <a:pPr marL="114300"/>
          <a:endParaRPr lang="fr-BE" dirty="0"/>
        </a:p>
      </dgm:t>
    </dgm:pt>
    <dgm:pt modelId="{E4DC1C51-E649-4DEF-91E2-EC034C45CB1A}" type="parTrans" cxnId="{95D7220B-877C-4B7F-8AA7-E216B81EAE1D}">
      <dgm:prSet/>
      <dgm:spPr/>
      <dgm:t>
        <a:bodyPr/>
        <a:lstStyle/>
        <a:p>
          <a:endParaRPr lang="fr-BE"/>
        </a:p>
      </dgm:t>
    </dgm:pt>
    <dgm:pt modelId="{40990C37-5068-4975-9879-A391AB732D26}" type="sibTrans" cxnId="{95D7220B-877C-4B7F-8AA7-E216B81EAE1D}">
      <dgm:prSet/>
      <dgm:spPr/>
      <dgm:t>
        <a:bodyPr/>
        <a:lstStyle/>
        <a:p>
          <a:endParaRPr lang="fr-BE"/>
        </a:p>
      </dgm:t>
    </dgm:pt>
    <dgm:pt modelId="{6B02230C-16ED-4D52-A929-B1D4820911C2}" type="pres">
      <dgm:prSet presAssocID="{6B0AD44E-A7E7-4607-A046-1138D238DC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C1A34E5-0693-40C2-9DAB-2DD3748D1A68}" type="pres">
      <dgm:prSet presAssocID="{B2FDDA0E-193D-457A-857D-8A28002080BA}" presName="parentLin" presStyleCnt="0"/>
      <dgm:spPr/>
    </dgm:pt>
    <dgm:pt modelId="{6F107E8C-A728-4EE7-A077-F6C6AD3AF8F8}" type="pres">
      <dgm:prSet presAssocID="{B2FDDA0E-193D-457A-857D-8A28002080BA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A4620FB6-5D87-4D3F-B861-16542EE10351}" type="pres">
      <dgm:prSet presAssocID="{B2FDDA0E-193D-457A-857D-8A28002080BA}" presName="parentText" presStyleLbl="node1" presStyleIdx="0" presStyleCnt="3" custScaleY="14060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7C2BAE-498F-4A9B-8E14-AA6BC6B652F9}" type="pres">
      <dgm:prSet presAssocID="{B2FDDA0E-193D-457A-857D-8A28002080BA}" presName="negativeSpace" presStyleCnt="0"/>
      <dgm:spPr/>
    </dgm:pt>
    <dgm:pt modelId="{A453A4E6-8E07-40AB-A77C-8F6CBD1BFFCA}" type="pres">
      <dgm:prSet presAssocID="{B2FDDA0E-193D-457A-857D-8A28002080BA}" presName="childText" presStyleLbl="conFgAcc1" presStyleIdx="0" presStyleCnt="3" custScaleY="76506" custLinFactNeighborX="-926" custLinFactNeighborY="1345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7E4F0C0-38DF-431C-B2AF-C9FC59D93635}" type="pres">
      <dgm:prSet presAssocID="{9F0DBB1C-CAF6-45E4-A77C-3F73D6E7EB6E}" presName="spaceBetweenRectangles" presStyleCnt="0"/>
      <dgm:spPr/>
    </dgm:pt>
    <dgm:pt modelId="{98C5332F-E4FF-4753-87A6-658269881410}" type="pres">
      <dgm:prSet presAssocID="{265E4792-B136-4EDB-82AD-E32863B3C5F2}" presName="parentLin" presStyleCnt="0"/>
      <dgm:spPr/>
    </dgm:pt>
    <dgm:pt modelId="{A4D4C3A5-CABD-432C-8DE8-9B1B80752E7E}" type="pres">
      <dgm:prSet presAssocID="{265E4792-B136-4EDB-82AD-E32863B3C5F2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62BA7F63-7E87-429C-BD18-03EF68F482AC}" type="pres">
      <dgm:prSet presAssocID="{265E4792-B136-4EDB-82AD-E32863B3C5F2}" presName="parentText" presStyleLbl="node1" presStyleIdx="1" presStyleCnt="3" custScaleY="14252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F2C31F7-1FF3-42A5-B7C4-7BF0D320D1BA}" type="pres">
      <dgm:prSet presAssocID="{265E4792-B136-4EDB-82AD-E32863B3C5F2}" presName="negativeSpace" presStyleCnt="0"/>
      <dgm:spPr/>
    </dgm:pt>
    <dgm:pt modelId="{E1BE8FC7-AA86-48C9-BC08-549AE64EE7A1}" type="pres">
      <dgm:prSet presAssocID="{265E4792-B136-4EDB-82AD-E32863B3C5F2}" presName="childText" presStyleLbl="conFgAcc1" presStyleIdx="1" presStyleCnt="3" custLinFactNeighborX="-926" custLinFactNeighborY="1345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84ABF84-9FB5-4A23-ACA6-CC4EFAF9F7A9}" type="pres">
      <dgm:prSet presAssocID="{76185B2F-94A5-4B76-94F7-76C4C5999064}" presName="spaceBetweenRectangles" presStyleCnt="0"/>
      <dgm:spPr/>
    </dgm:pt>
    <dgm:pt modelId="{0A10665A-4F52-4A24-BC47-838AB136B130}" type="pres">
      <dgm:prSet presAssocID="{AAE00267-EAB7-4059-A46D-7E1644907303}" presName="parentLin" presStyleCnt="0"/>
      <dgm:spPr/>
    </dgm:pt>
    <dgm:pt modelId="{5625CBCF-8244-4E3E-9DB0-BE3F42713185}" type="pres">
      <dgm:prSet presAssocID="{AAE00267-EAB7-4059-A46D-7E1644907303}" presName="parentLeftMargin" presStyleLbl="node1" presStyleIdx="1" presStyleCnt="3"/>
      <dgm:spPr/>
      <dgm:t>
        <a:bodyPr/>
        <a:lstStyle/>
        <a:p>
          <a:endParaRPr lang="fr-BE"/>
        </a:p>
      </dgm:t>
    </dgm:pt>
    <dgm:pt modelId="{BEA9815F-E95C-49C8-885B-8D33D114EC53}" type="pres">
      <dgm:prSet presAssocID="{AAE00267-EAB7-4059-A46D-7E1644907303}" presName="parentText" presStyleLbl="node1" presStyleIdx="2" presStyleCnt="3" custScaleY="11430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FDE240B-F02D-4571-964D-1187C4733A48}" type="pres">
      <dgm:prSet presAssocID="{AAE00267-EAB7-4059-A46D-7E1644907303}" presName="negativeSpace" presStyleCnt="0"/>
      <dgm:spPr/>
    </dgm:pt>
    <dgm:pt modelId="{FC8C70BA-F86D-4C29-8FF7-565BE30D5AB9}" type="pres">
      <dgm:prSet presAssocID="{AAE00267-EAB7-4059-A46D-7E1644907303}" presName="childText" presStyleLbl="conFgAcc1" presStyleIdx="2" presStyleCnt="3" custScaleY="68622" custLinFactNeighborX="-926" custLinFactNeighborY="49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C31ECF6-9669-4497-BAA1-B2A96564059C}" srcId="{265E4792-B136-4EDB-82AD-E32863B3C5F2}" destId="{060523B1-1C6D-4B48-A243-160A15EBB074}" srcOrd="2" destOrd="0" parTransId="{E620AA52-428A-4A4D-8D02-C794596A845C}" sibTransId="{EEDFD730-11B5-4181-89C6-92AD8EF404C6}"/>
    <dgm:cxn modelId="{35EB3F20-1FA5-4CB7-BC4E-E64B005A9607}" srcId="{6B0AD44E-A7E7-4607-A046-1138D238DC16}" destId="{B2FDDA0E-193D-457A-857D-8A28002080BA}" srcOrd="0" destOrd="0" parTransId="{610B5B3B-20BC-46A3-8783-2F50E0C55D71}" sibTransId="{9F0DBB1C-CAF6-45E4-A77C-3F73D6E7EB6E}"/>
    <dgm:cxn modelId="{B446BC07-CFEC-46A9-A149-FC27FDF2298B}" srcId="{AAE00267-EAB7-4059-A46D-7E1644907303}" destId="{E17E8B90-4BE6-4120-BB12-6C41927255FA}" srcOrd="0" destOrd="0" parTransId="{7D0AB88B-699A-46A4-A60C-E793226AF469}" sibTransId="{5A0E76FA-0157-4B28-AD43-DEE7B3F2C1EC}"/>
    <dgm:cxn modelId="{1BE0930E-9F8C-4BD3-B275-3621A2D034CA}" type="presOf" srcId="{B5D3FE35-A69D-4706-9EAD-6DFC97E280DA}" destId="{E1BE8FC7-AA86-48C9-BC08-549AE64EE7A1}" srcOrd="0" destOrd="1" presId="urn:microsoft.com/office/officeart/2005/8/layout/list1"/>
    <dgm:cxn modelId="{01DDB7CF-62D5-4CBE-B35A-8AEF8657BFA8}" type="presOf" srcId="{060523B1-1C6D-4B48-A243-160A15EBB074}" destId="{E1BE8FC7-AA86-48C9-BC08-549AE64EE7A1}" srcOrd="0" destOrd="2" presId="urn:microsoft.com/office/officeart/2005/8/layout/list1"/>
    <dgm:cxn modelId="{95D7220B-877C-4B7F-8AA7-E216B81EAE1D}" srcId="{AAE00267-EAB7-4059-A46D-7E1644907303}" destId="{22345BE2-6663-44F9-A13E-88E0A2B04FA8}" srcOrd="1" destOrd="0" parTransId="{E4DC1C51-E649-4DEF-91E2-EC034C45CB1A}" sibTransId="{40990C37-5068-4975-9879-A391AB732D26}"/>
    <dgm:cxn modelId="{8835B384-C33F-45FE-B515-F53A9FAC6540}" srcId="{265E4792-B136-4EDB-82AD-E32863B3C5F2}" destId="{B5D3FE35-A69D-4706-9EAD-6DFC97E280DA}" srcOrd="1" destOrd="0" parTransId="{D5ECD57E-1DE9-43DF-ACF0-D2018667F62F}" sibTransId="{41AB79D2-FD98-4C88-BF46-0030D5422F28}"/>
    <dgm:cxn modelId="{97136110-1951-434B-ABF7-A0D07DE64CF6}" type="presOf" srcId="{B2FDDA0E-193D-457A-857D-8A28002080BA}" destId="{6F107E8C-A728-4EE7-A077-F6C6AD3AF8F8}" srcOrd="0" destOrd="0" presId="urn:microsoft.com/office/officeart/2005/8/layout/list1"/>
    <dgm:cxn modelId="{735358BB-94CA-494C-90D3-6794B6B7D3BD}" type="presOf" srcId="{F7DD98BE-562F-440B-A29C-C12DD7C3EBD3}" destId="{A453A4E6-8E07-40AB-A77C-8F6CBD1BFFCA}" srcOrd="0" destOrd="0" presId="urn:microsoft.com/office/officeart/2005/8/layout/list1"/>
    <dgm:cxn modelId="{29DD6C00-3387-4E4C-855D-5B4195B90595}" type="presOf" srcId="{22345BE2-6663-44F9-A13E-88E0A2B04FA8}" destId="{FC8C70BA-F86D-4C29-8FF7-565BE30D5AB9}" srcOrd="0" destOrd="1" presId="urn:microsoft.com/office/officeart/2005/8/layout/list1"/>
    <dgm:cxn modelId="{F7140835-F066-4485-96AC-9756C913FDCC}" type="presOf" srcId="{AAE00267-EAB7-4059-A46D-7E1644907303}" destId="{5625CBCF-8244-4E3E-9DB0-BE3F42713185}" srcOrd="0" destOrd="0" presId="urn:microsoft.com/office/officeart/2005/8/layout/list1"/>
    <dgm:cxn modelId="{17F9A30F-5F03-4F91-B1ED-DFBDA5644FEC}" srcId="{265E4792-B136-4EDB-82AD-E32863B3C5F2}" destId="{D3725952-3634-41CC-96AB-9D340FA71B60}" srcOrd="0" destOrd="0" parTransId="{C3E5A53D-E0FA-43AA-B3FA-19876B5DABD6}" sibTransId="{4527E929-A4E2-40A1-BF96-D9BF5ADF8D64}"/>
    <dgm:cxn modelId="{0D186D33-7F9F-4811-9AC4-AF99AF37823B}" type="presOf" srcId="{6B0AD44E-A7E7-4607-A046-1138D238DC16}" destId="{6B02230C-16ED-4D52-A929-B1D4820911C2}" srcOrd="0" destOrd="0" presId="urn:microsoft.com/office/officeart/2005/8/layout/list1"/>
    <dgm:cxn modelId="{37E2EB14-8412-4F67-B0B4-E34C50206A93}" srcId="{6B0AD44E-A7E7-4607-A046-1138D238DC16}" destId="{265E4792-B136-4EDB-82AD-E32863B3C5F2}" srcOrd="1" destOrd="0" parTransId="{0FCCCE7F-622C-425B-860A-82EF23F3D397}" sibTransId="{76185B2F-94A5-4B76-94F7-76C4C5999064}"/>
    <dgm:cxn modelId="{784FEF20-3A33-4FF3-9AA3-611BA75E6E9B}" type="presOf" srcId="{D3725952-3634-41CC-96AB-9D340FA71B60}" destId="{E1BE8FC7-AA86-48C9-BC08-549AE64EE7A1}" srcOrd="0" destOrd="0" presId="urn:microsoft.com/office/officeart/2005/8/layout/list1"/>
    <dgm:cxn modelId="{5EF5F637-A273-48D2-9C26-2828C9C1DD55}" type="presOf" srcId="{265E4792-B136-4EDB-82AD-E32863B3C5F2}" destId="{A4D4C3A5-CABD-432C-8DE8-9B1B80752E7E}" srcOrd="0" destOrd="0" presId="urn:microsoft.com/office/officeart/2005/8/layout/list1"/>
    <dgm:cxn modelId="{5BF8D31E-FF12-42BD-8EFE-49CFEAA47BF9}" type="presOf" srcId="{B2FDDA0E-193D-457A-857D-8A28002080BA}" destId="{A4620FB6-5D87-4D3F-B861-16542EE10351}" srcOrd="1" destOrd="0" presId="urn:microsoft.com/office/officeart/2005/8/layout/list1"/>
    <dgm:cxn modelId="{583B8DA9-30DC-443F-AB01-4F52760D97B3}" srcId="{6B0AD44E-A7E7-4607-A046-1138D238DC16}" destId="{AAE00267-EAB7-4059-A46D-7E1644907303}" srcOrd="2" destOrd="0" parTransId="{FE348A41-E70B-4262-BD81-450EF726184C}" sibTransId="{C97816D4-59CD-42C6-9A53-BFB37D5746BB}"/>
    <dgm:cxn modelId="{4C244166-9952-4ECC-A2F3-52216EDF54C9}" type="presOf" srcId="{265E4792-B136-4EDB-82AD-E32863B3C5F2}" destId="{62BA7F63-7E87-429C-BD18-03EF68F482AC}" srcOrd="1" destOrd="0" presId="urn:microsoft.com/office/officeart/2005/8/layout/list1"/>
    <dgm:cxn modelId="{6878D994-6EE3-4173-9260-581401F4EB6A}" srcId="{B2FDDA0E-193D-457A-857D-8A28002080BA}" destId="{F7DD98BE-562F-440B-A29C-C12DD7C3EBD3}" srcOrd="0" destOrd="0" parTransId="{422379A4-0273-442E-9DCD-B0B9E7274158}" sibTransId="{278CAB82-60BA-4F63-A921-9E96CFE9C32E}"/>
    <dgm:cxn modelId="{46F120F3-EA0A-49A7-B31D-04F701E34B3B}" type="presOf" srcId="{E17E8B90-4BE6-4120-BB12-6C41927255FA}" destId="{FC8C70BA-F86D-4C29-8FF7-565BE30D5AB9}" srcOrd="0" destOrd="0" presId="urn:microsoft.com/office/officeart/2005/8/layout/list1"/>
    <dgm:cxn modelId="{B7C36A52-B728-43AB-B075-5E8B57AF64C1}" type="presOf" srcId="{AAE00267-EAB7-4059-A46D-7E1644907303}" destId="{BEA9815F-E95C-49C8-885B-8D33D114EC53}" srcOrd="1" destOrd="0" presId="urn:microsoft.com/office/officeart/2005/8/layout/list1"/>
    <dgm:cxn modelId="{C9CE98E7-FD22-461D-8D2B-48A5313898F6}" type="presParOf" srcId="{6B02230C-16ED-4D52-A929-B1D4820911C2}" destId="{1C1A34E5-0693-40C2-9DAB-2DD3748D1A68}" srcOrd="0" destOrd="0" presId="urn:microsoft.com/office/officeart/2005/8/layout/list1"/>
    <dgm:cxn modelId="{2BF15255-2F20-4531-97AE-904987E19613}" type="presParOf" srcId="{1C1A34E5-0693-40C2-9DAB-2DD3748D1A68}" destId="{6F107E8C-A728-4EE7-A077-F6C6AD3AF8F8}" srcOrd="0" destOrd="0" presId="urn:microsoft.com/office/officeart/2005/8/layout/list1"/>
    <dgm:cxn modelId="{CDD295A9-9EA6-499E-845C-14C1A7E4E462}" type="presParOf" srcId="{1C1A34E5-0693-40C2-9DAB-2DD3748D1A68}" destId="{A4620FB6-5D87-4D3F-B861-16542EE10351}" srcOrd="1" destOrd="0" presId="urn:microsoft.com/office/officeart/2005/8/layout/list1"/>
    <dgm:cxn modelId="{A81F9AB3-459E-4645-9FB8-8590ECA3B8E8}" type="presParOf" srcId="{6B02230C-16ED-4D52-A929-B1D4820911C2}" destId="{B97C2BAE-498F-4A9B-8E14-AA6BC6B652F9}" srcOrd="1" destOrd="0" presId="urn:microsoft.com/office/officeart/2005/8/layout/list1"/>
    <dgm:cxn modelId="{7F9C2DEB-F933-4987-8003-8A3FDB5530FF}" type="presParOf" srcId="{6B02230C-16ED-4D52-A929-B1D4820911C2}" destId="{A453A4E6-8E07-40AB-A77C-8F6CBD1BFFCA}" srcOrd="2" destOrd="0" presId="urn:microsoft.com/office/officeart/2005/8/layout/list1"/>
    <dgm:cxn modelId="{31E5AD15-A5E0-4200-BA20-9B2B2ADE3FCA}" type="presParOf" srcId="{6B02230C-16ED-4D52-A929-B1D4820911C2}" destId="{C7E4F0C0-38DF-431C-B2AF-C9FC59D93635}" srcOrd="3" destOrd="0" presId="urn:microsoft.com/office/officeart/2005/8/layout/list1"/>
    <dgm:cxn modelId="{DDC4DE6D-070A-4F82-BABB-E5A1DCE35E23}" type="presParOf" srcId="{6B02230C-16ED-4D52-A929-B1D4820911C2}" destId="{98C5332F-E4FF-4753-87A6-658269881410}" srcOrd="4" destOrd="0" presId="urn:microsoft.com/office/officeart/2005/8/layout/list1"/>
    <dgm:cxn modelId="{95E2FEDD-ECC4-4FE2-926D-7A9474510324}" type="presParOf" srcId="{98C5332F-E4FF-4753-87A6-658269881410}" destId="{A4D4C3A5-CABD-432C-8DE8-9B1B80752E7E}" srcOrd="0" destOrd="0" presId="urn:microsoft.com/office/officeart/2005/8/layout/list1"/>
    <dgm:cxn modelId="{10CF4968-D9A5-4978-A5CC-5A66C7262615}" type="presParOf" srcId="{98C5332F-E4FF-4753-87A6-658269881410}" destId="{62BA7F63-7E87-429C-BD18-03EF68F482AC}" srcOrd="1" destOrd="0" presId="urn:microsoft.com/office/officeart/2005/8/layout/list1"/>
    <dgm:cxn modelId="{68663455-85C6-46BD-B401-FB0229DE3C15}" type="presParOf" srcId="{6B02230C-16ED-4D52-A929-B1D4820911C2}" destId="{2F2C31F7-1FF3-42A5-B7C4-7BF0D320D1BA}" srcOrd="5" destOrd="0" presId="urn:microsoft.com/office/officeart/2005/8/layout/list1"/>
    <dgm:cxn modelId="{9E0C4D91-78E3-4457-BCDC-9F21A4D9A12D}" type="presParOf" srcId="{6B02230C-16ED-4D52-A929-B1D4820911C2}" destId="{E1BE8FC7-AA86-48C9-BC08-549AE64EE7A1}" srcOrd="6" destOrd="0" presId="urn:microsoft.com/office/officeart/2005/8/layout/list1"/>
    <dgm:cxn modelId="{B003BD5D-C59F-4778-AE0C-F4FB0F3150F8}" type="presParOf" srcId="{6B02230C-16ED-4D52-A929-B1D4820911C2}" destId="{C84ABF84-9FB5-4A23-ACA6-CC4EFAF9F7A9}" srcOrd="7" destOrd="0" presId="urn:microsoft.com/office/officeart/2005/8/layout/list1"/>
    <dgm:cxn modelId="{13F31C5D-F7A7-4568-9115-780FF8455B02}" type="presParOf" srcId="{6B02230C-16ED-4D52-A929-B1D4820911C2}" destId="{0A10665A-4F52-4A24-BC47-838AB136B130}" srcOrd="8" destOrd="0" presId="urn:microsoft.com/office/officeart/2005/8/layout/list1"/>
    <dgm:cxn modelId="{A4A1A6D1-B6A2-4472-BCBF-12E57BFA6412}" type="presParOf" srcId="{0A10665A-4F52-4A24-BC47-838AB136B130}" destId="{5625CBCF-8244-4E3E-9DB0-BE3F42713185}" srcOrd="0" destOrd="0" presId="urn:microsoft.com/office/officeart/2005/8/layout/list1"/>
    <dgm:cxn modelId="{CCA1399F-5BB6-4BEE-B7EC-56CA416ED527}" type="presParOf" srcId="{0A10665A-4F52-4A24-BC47-838AB136B130}" destId="{BEA9815F-E95C-49C8-885B-8D33D114EC53}" srcOrd="1" destOrd="0" presId="urn:microsoft.com/office/officeart/2005/8/layout/list1"/>
    <dgm:cxn modelId="{F302ABB7-DC77-4761-9718-02115A2AC2E4}" type="presParOf" srcId="{6B02230C-16ED-4D52-A929-B1D4820911C2}" destId="{BFDE240B-F02D-4571-964D-1187C4733A48}" srcOrd="9" destOrd="0" presId="urn:microsoft.com/office/officeart/2005/8/layout/list1"/>
    <dgm:cxn modelId="{2C6CF170-D2F0-4B58-9053-41008AC2D732}" type="presParOf" srcId="{6B02230C-16ED-4D52-A929-B1D4820911C2}" destId="{FC8C70BA-F86D-4C29-8FF7-565BE30D5A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040CFF-266A-4C26-A763-17C25A7E5E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71DF89C-42C9-4F05-8BFE-473FABE1C12A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dirty="0" smtClean="0">
              <a:solidFill>
                <a:srgbClr val="0070C0"/>
              </a:solidFill>
            </a:rPr>
            <a:t>Critères additionnels</a:t>
          </a:r>
          <a:endParaRPr lang="fr-BE" sz="1600" dirty="0">
            <a:solidFill>
              <a:srgbClr val="0070C0"/>
            </a:solidFill>
          </a:endParaRPr>
        </a:p>
      </dgm:t>
    </dgm:pt>
    <dgm:pt modelId="{7C3AF4C3-5321-4D38-AEA8-59D889BCBA53}" type="parTrans" cxnId="{8FB7DC85-3445-4B80-85EF-0A6DEF6FCE9C}">
      <dgm:prSet/>
      <dgm:spPr/>
      <dgm:t>
        <a:bodyPr/>
        <a:lstStyle/>
        <a:p>
          <a:endParaRPr lang="fr-BE"/>
        </a:p>
      </dgm:t>
    </dgm:pt>
    <dgm:pt modelId="{86469DBD-CCC2-4E0B-8CB4-6C08207BF243}" type="sibTrans" cxnId="{8FB7DC85-3445-4B80-85EF-0A6DEF6FCE9C}">
      <dgm:prSet/>
      <dgm:spPr/>
      <dgm:t>
        <a:bodyPr/>
        <a:lstStyle/>
        <a:p>
          <a:endParaRPr lang="fr-BE"/>
        </a:p>
      </dgm:t>
    </dgm:pt>
    <dgm:pt modelId="{ED118B75-D38B-4649-8756-B7E3C364F1AB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800" dirty="0" smtClean="0">
              <a:solidFill>
                <a:srgbClr val="0070C0"/>
              </a:solidFill>
            </a:rPr>
            <a:t>Bases d’évaluation</a:t>
          </a:r>
          <a:endParaRPr lang="fr-BE" sz="1800" dirty="0">
            <a:solidFill>
              <a:srgbClr val="0070C0"/>
            </a:solidFill>
          </a:endParaRPr>
        </a:p>
      </dgm:t>
    </dgm:pt>
    <dgm:pt modelId="{83EC866B-F062-42A2-B5CC-29798E7E962C}" type="parTrans" cxnId="{443A51EE-8D4A-4B59-BDD8-6654927B264A}">
      <dgm:prSet/>
      <dgm:spPr/>
      <dgm:t>
        <a:bodyPr/>
        <a:lstStyle/>
        <a:p>
          <a:endParaRPr lang="fr-BE"/>
        </a:p>
      </dgm:t>
    </dgm:pt>
    <dgm:pt modelId="{AB49B33B-F4F1-4FA1-8EFF-BE9F00F53DFE}" type="sibTrans" cxnId="{443A51EE-8D4A-4B59-BDD8-6654927B264A}">
      <dgm:prSet/>
      <dgm:spPr/>
      <dgm:t>
        <a:bodyPr/>
        <a:lstStyle/>
        <a:p>
          <a:endParaRPr lang="fr-BE"/>
        </a:p>
      </dgm:t>
    </dgm:pt>
    <dgm:pt modelId="{D1EDDD5F-D927-4F31-9273-2C5B60E037C6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800" dirty="0" smtClean="0">
              <a:solidFill>
                <a:srgbClr val="0070C0"/>
              </a:solidFill>
            </a:rPr>
            <a:t>MCSC</a:t>
          </a:r>
          <a:endParaRPr lang="fr-BE" sz="1600" dirty="0">
            <a:solidFill>
              <a:srgbClr val="0070C0"/>
            </a:solidFill>
          </a:endParaRPr>
        </a:p>
      </dgm:t>
    </dgm:pt>
    <dgm:pt modelId="{03ADE24C-9D30-4973-978B-D9C226FE0E1F}" type="parTrans" cxnId="{B9216DFF-902F-40BD-9FAE-D42EC0363A6F}">
      <dgm:prSet/>
      <dgm:spPr/>
      <dgm:t>
        <a:bodyPr/>
        <a:lstStyle/>
        <a:p>
          <a:endParaRPr lang="fr-BE"/>
        </a:p>
      </dgm:t>
    </dgm:pt>
    <dgm:pt modelId="{0FCF075D-579E-43BB-B5DE-7E3405CF5691}" type="sibTrans" cxnId="{B9216DFF-902F-40BD-9FAE-D42EC0363A6F}">
      <dgm:prSet/>
      <dgm:spPr/>
      <dgm:t>
        <a:bodyPr/>
        <a:lstStyle/>
        <a:p>
          <a:endParaRPr lang="fr-BE"/>
        </a:p>
      </dgm:t>
    </dgm:pt>
    <dgm:pt modelId="{86147897-887B-4F63-8368-90D5EAEECCD3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dirty="0" smtClean="0">
              <a:solidFill>
                <a:srgbClr val="0070C0"/>
              </a:solidFill>
            </a:rPr>
            <a:t>Concentrations représentatives</a:t>
          </a:r>
        </a:p>
      </dgm:t>
    </dgm:pt>
    <dgm:pt modelId="{B01D5B8A-B884-468D-821F-46FD748EC2D9}" type="parTrans" cxnId="{26AF7686-F088-4A42-91CB-1FF044CCEF2C}">
      <dgm:prSet/>
      <dgm:spPr/>
      <dgm:t>
        <a:bodyPr/>
        <a:lstStyle/>
        <a:p>
          <a:endParaRPr lang="fr-BE"/>
        </a:p>
      </dgm:t>
    </dgm:pt>
    <dgm:pt modelId="{3480801D-8E2A-4ED5-84C5-3B369539171E}" type="sibTrans" cxnId="{26AF7686-F088-4A42-91CB-1FF044CCEF2C}">
      <dgm:prSet/>
      <dgm:spPr/>
      <dgm:t>
        <a:bodyPr/>
        <a:lstStyle/>
        <a:p>
          <a:endParaRPr lang="fr-BE"/>
        </a:p>
      </dgm:t>
    </dgm:pt>
    <dgm:pt modelId="{346ECEAF-B707-45F5-B942-0388DCD7DB22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dirty="0" smtClean="0"/>
            <a:t>présence ou absence</a:t>
          </a:r>
        </a:p>
      </dgm:t>
    </dgm:pt>
    <dgm:pt modelId="{04601C73-1765-49E2-9E44-8E10BAD065E7}" type="parTrans" cxnId="{96E0E357-F18F-4873-9864-4046AE148036}">
      <dgm:prSet/>
      <dgm:spPr/>
      <dgm:t>
        <a:bodyPr/>
        <a:lstStyle/>
        <a:p>
          <a:endParaRPr lang="fr-BE"/>
        </a:p>
      </dgm:t>
    </dgm:pt>
    <dgm:pt modelId="{CBD65F85-F85F-4802-AF1D-4A4DF90ECA63}" type="sibTrans" cxnId="{96E0E357-F18F-4873-9864-4046AE148036}">
      <dgm:prSet/>
      <dgm:spPr/>
      <dgm:t>
        <a:bodyPr/>
        <a:lstStyle/>
        <a:p>
          <a:endParaRPr lang="fr-BE"/>
        </a:p>
      </dgm:t>
    </dgm:pt>
    <dgm:pt modelId="{A6989F88-3889-40E5-8D5D-4D1E62445FC4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400" dirty="0" smtClean="0"/>
            <a:t>Choisies pour les conclusions opérationnelles et additionnelles</a:t>
          </a:r>
          <a:endParaRPr lang="fr-BE" sz="1400" dirty="0"/>
        </a:p>
      </dgm:t>
    </dgm:pt>
    <dgm:pt modelId="{1BA593E6-8E81-4908-825F-9344BAC9134E}" type="parTrans" cxnId="{402FAB25-88C5-4EE6-B272-DBB8C1E9F188}">
      <dgm:prSet/>
      <dgm:spPr/>
      <dgm:t>
        <a:bodyPr/>
        <a:lstStyle/>
        <a:p>
          <a:endParaRPr lang="fr-BE"/>
        </a:p>
      </dgm:t>
    </dgm:pt>
    <dgm:pt modelId="{485DF369-9BCB-490B-8022-278B7244C27B}" type="sibTrans" cxnId="{402FAB25-88C5-4EE6-B272-DBB8C1E9F188}">
      <dgm:prSet/>
      <dgm:spPr/>
      <dgm:t>
        <a:bodyPr/>
        <a:lstStyle/>
        <a:p>
          <a:endParaRPr lang="fr-BE"/>
        </a:p>
      </dgm:t>
    </dgm:pt>
    <dgm:pt modelId="{DFE07DA2-1267-40ED-8DFA-C62559B176E9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400" dirty="0" smtClean="0"/>
            <a:t>identifier triplets S-T-C</a:t>
          </a:r>
          <a:endParaRPr lang="fr-BE" sz="1400" dirty="0"/>
        </a:p>
      </dgm:t>
    </dgm:pt>
    <dgm:pt modelId="{7497D433-AC77-4849-AE94-EC3B25424CEF}" type="parTrans" cxnId="{CADFABD6-8EA6-4963-BB06-2DB38D6E90DD}">
      <dgm:prSet/>
      <dgm:spPr/>
      <dgm:t>
        <a:bodyPr/>
        <a:lstStyle/>
        <a:p>
          <a:endParaRPr lang="fr-BE"/>
        </a:p>
      </dgm:t>
    </dgm:pt>
    <dgm:pt modelId="{F8FE4425-3034-457A-897B-531DE4BC733F}" type="sibTrans" cxnId="{CADFABD6-8EA6-4963-BB06-2DB38D6E90DD}">
      <dgm:prSet/>
      <dgm:spPr/>
      <dgm:t>
        <a:bodyPr/>
        <a:lstStyle/>
        <a:p>
          <a:endParaRPr lang="fr-BE"/>
        </a:p>
      </dgm:t>
    </dgm:pt>
    <dgm:pt modelId="{FB3FD725-C3FE-478F-8FD8-5CC42BEE1D50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200" dirty="0" smtClean="0"/>
            <a:t>MCS-SH, MCS-N, MCS-E </a:t>
          </a:r>
        </a:p>
        <a:p>
          <a:r>
            <a:rPr lang="fr-BE" sz="1200" dirty="0" smtClean="0">
              <a:solidFill>
                <a:srgbClr val="FF0000"/>
              </a:solidFill>
            </a:rPr>
            <a:t>facultatifs</a:t>
          </a:r>
          <a:endParaRPr lang="fr-BE" sz="1200" dirty="0">
            <a:solidFill>
              <a:srgbClr val="FF0000"/>
            </a:solidFill>
          </a:endParaRPr>
        </a:p>
      </dgm:t>
    </dgm:pt>
    <dgm:pt modelId="{119857C8-9FBB-46C9-8893-7FF05483A3EC}" type="parTrans" cxnId="{3CEA57FA-FD60-4652-88CC-FA152CB18802}">
      <dgm:prSet/>
      <dgm:spPr/>
      <dgm:t>
        <a:bodyPr/>
        <a:lstStyle/>
        <a:p>
          <a:endParaRPr lang="fr-BE"/>
        </a:p>
      </dgm:t>
    </dgm:pt>
    <dgm:pt modelId="{E3829ACA-044C-4064-9080-FF26209102C9}" type="sibTrans" cxnId="{3CEA57FA-FD60-4652-88CC-FA152CB18802}">
      <dgm:prSet/>
      <dgm:spPr/>
      <dgm:t>
        <a:bodyPr/>
        <a:lstStyle/>
        <a:p>
          <a:endParaRPr lang="fr-BE"/>
        </a:p>
      </dgm:t>
    </dgm:pt>
    <dgm:pt modelId="{8AD57E0B-9F97-4921-BAD3-8FED0A442ABC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dirty="0" smtClean="0"/>
            <a:t>Si pas EC, inclure la caractérisation géostatistique des polluants</a:t>
          </a:r>
        </a:p>
      </dgm:t>
    </dgm:pt>
    <dgm:pt modelId="{7C43C597-6B80-4E6C-A335-E81F0B5304E7}" type="parTrans" cxnId="{707517ED-693D-4F2A-A544-202609C062FA}">
      <dgm:prSet/>
      <dgm:spPr/>
      <dgm:t>
        <a:bodyPr/>
        <a:lstStyle/>
        <a:p>
          <a:endParaRPr lang="fr-BE"/>
        </a:p>
      </dgm:t>
    </dgm:pt>
    <dgm:pt modelId="{B6755606-B110-4DFA-A47D-BD7357F0FC51}" type="sibTrans" cxnId="{707517ED-693D-4F2A-A544-202609C062FA}">
      <dgm:prSet/>
      <dgm:spPr/>
      <dgm:t>
        <a:bodyPr/>
        <a:lstStyle/>
        <a:p>
          <a:endParaRPr lang="fr-BE"/>
        </a:p>
      </dgm:t>
    </dgm:pt>
    <dgm:pt modelId="{63EF0417-52E7-499F-A224-50EC6F6F9852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200" dirty="0" smtClean="0"/>
            <a:t>Cs</a:t>
          </a:r>
          <a:r>
            <a:rPr lang="fr-BE" sz="1200" baseline="-25000" dirty="0" smtClean="0"/>
            <a:t>-surf</a:t>
          </a:r>
          <a:r>
            <a:rPr lang="fr-BE" sz="1200" dirty="0" smtClean="0"/>
            <a:t> et Cs</a:t>
          </a:r>
          <a:r>
            <a:rPr lang="fr-BE" sz="1200" baseline="-25000" dirty="0" smtClean="0"/>
            <a:t>-prof</a:t>
          </a:r>
          <a:r>
            <a:rPr lang="fr-BE" sz="1200" dirty="0" smtClean="0"/>
            <a:t> pour volet E</a:t>
          </a:r>
        </a:p>
      </dgm:t>
    </dgm:pt>
    <dgm:pt modelId="{7FFFE80B-2D55-435C-AF18-CD23BE950F70}" type="parTrans" cxnId="{68964B08-A212-4AEF-82FC-5ACC04D83347}">
      <dgm:prSet/>
      <dgm:spPr/>
      <dgm:t>
        <a:bodyPr/>
        <a:lstStyle/>
        <a:p>
          <a:endParaRPr lang="fr-BE"/>
        </a:p>
      </dgm:t>
    </dgm:pt>
    <dgm:pt modelId="{0C9252B8-B68E-43E9-BAD4-8764360BDF4B}" type="sibTrans" cxnId="{68964B08-A212-4AEF-82FC-5ACC04D83347}">
      <dgm:prSet/>
      <dgm:spPr/>
      <dgm:t>
        <a:bodyPr/>
        <a:lstStyle/>
        <a:p>
          <a:endParaRPr lang="fr-BE"/>
        </a:p>
      </dgm:t>
    </dgm:pt>
    <dgm:pt modelId="{714D8C01-D584-480D-B4B4-FC510782D32B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200" dirty="0" smtClean="0"/>
            <a:t>Si EDR-SH </a:t>
          </a:r>
        </a:p>
        <a:p>
          <a:r>
            <a:rPr lang="fr-BE" sz="1200" dirty="0" smtClean="0"/>
            <a:t>précision du scénario </a:t>
          </a:r>
        </a:p>
        <a:p>
          <a:r>
            <a:rPr lang="fr-BE" sz="1200" dirty="0" smtClean="0"/>
            <a:t>S-</a:t>
          </a:r>
          <a:r>
            <a:rPr lang="fr-BE" sz="1200" dirty="0" err="1" smtClean="0"/>
            <a:t>Risk</a:t>
          </a:r>
          <a:r>
            <a:rPr lang="fr-BE" sz="1200" baseline="30000" dirty="0" smtClean="0"/>
            <a:t>©</a:t>
          </a:r>
          <a:endParaRPr lang="fr-BE" sz="1200" dirty="0"/>
        </a:p>
      </dgm:t>
    </dgm:pt>
    <dgm:pt modelId="{ADEA7BC3-2AA1-4233-8577-8181801D5F9C}" type="parTrans" cxnId="{45E9D80E-54C9-40AF-B530-C4187A338218}">
      <dgm:prSet/>
      <dgm:spPr/>
      <dgm:t>
        <a:bodyPr/>
        <a:lstStyle/>
        <a:p>
          <a:endParaRPr lang="fr-BE"/>
        </a:p>
      </dgm:t>
    </dgm:pt>
    <dgm:pt modelId="{6F3B4C83-9575-4619-A53B-B2A35EF5CCB1}" type="sibTrans" cxnId="{45E9D80E-54C9-40AF-B530-C4187A338218}">
      <dgm:prSet/>
      <dgm:spPr/>
      <dgm:t>
        <a:bodyPr/>
        <a:lstStyle/>
        <a:p>
          <a:endParaRPr lang="fr-BE"/>
        </a:p>
      </dgm:t>
    </dgm:pt>
    <dgm:pt modelId="{E79ECF47-0BA1-47C6-B560-A29DEC924A1F}" type="pres">
      <dgm:prSet presAssocID="{46040CFF-266A-4C26-A763-17C25A7E5E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2383725-FD99-4390-BF51-5C28B3B4A1EA}" type="pres">
      <dgm:prSet presAssocID="{E71DF89C-42C9-4F05-8BFE-473FABE1C12A}" presName="horFlow" presStyleCnt="0"/>
      <dgm:spPr/>
    </dgm:pt>
    <dgm:pt modelId="{3CB62EA6-E9BA-4642-91B1-901B2BFED010}" type="pres">
      <dgm:prSet presAssocID="{E71DF89C-42C9-4F05-8BFE-473FABE1C12A}" presName="bigChev" presStyleLbl="node1" presStyleIdx="0" presStyleCnt="4" custScaleX="113018"/>
      <dgm:spPr/>
      <dgm:t>
        <a:bodyPr/>
        <a:lstStyle/>
        <a:p>
          <a:endParaRPr lang="fr-BE"/>
        </a:p>
      </dgm:t>
    </dgm:pt>
    <dgm:pt modelId="{A14CF5EE-038D-4A4E-ACC7-C624F40CD302}" type="pres">
      <dgm:prSet presAssocID="{04601C73-1765-49E2-9E44-8E10BAD065E7}" presName="parTrans" presStyleCnt="0"/>
      <dgm:spPr/>
    </dgm:pt>
    <dgm:pt modelId="{3842445A-DD3C-4E1F-8747-0252BC4002F6}" type="pres">
      <dgm:prSet presAssocID="{346ECEAF-B707-45F5-B942-0388DCD7DB22}" presName="node" presStyleLbl="alignAccFollowNode1" presStyleIdx="0" presStyleCnt="7" custScaleX="1459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03531E7-EA01-4DB2-BD67-E69EDEF1CE98}" type="pres">
      <dgm:prSet presAssocID="{E71DF89C-42C9-4F05-8BFE-473FABE1C12A}" presName="vSp" presStyleCnt="0"/>
      <dgm:spPr/>
    </dgm:pt>
    <dgm:pt modelId="{18BD48D8-7976-410D-AC82-A77A18C56B8E}" type="pres">
      <dgm:prSet presAssocID="{ED118B75-D38B-4649-8756-B7E3C364F1AB}" presName="horFlow" presStyleCnt="0"/>
      <dgm:spPr/>
    </dgm:pt>
    <dgm:pt modelId="{3BC299F0-12D5-4437-9649-A978EEE78040}" type="pres">
      <dgm:prSet presAssocID="{ED118B75-D38B-4649-8756-B7E3C364F1AB}" presName="bigChev" presStyleLbl="node1" presStyleIdx="1" presStyleCnt="4" custScaleX="113018"/>
      <dgm:spPr/>
      <dgm:t>
        <a:bodyPr/>
        <a:lstStyle/>
        <a:p>
          <a:endParaRPr lang="fr-BE"/>
        </a:p>
      </dgm:t>
    </dgm:pt>
    <dgm:pt modelId="{81FFAECA-7AEA-4AF9-8974-E68A0892B2CD}" type="pres">
      <dgm:prSet presAssocID="{1BA593E6-8E81-4908-825F-9344BAC9134E}" presName="parTrans" presStyleCnt="0"/>
      <dgm:spPr/>
    </dgm:pt>
    <dgm:pt modelId="{300F75D5-E3C0-48C8-8378-603C4AA98AB1}" type="pres">
      <dgm:prSet presAssocID="{A6989F88-3889-40E5-8D5D-4D1E62445FC4}" presName="node" presStyleLbl="alignAccFollowNode1" presStyleIdx="1" presStyleCnt="7" custScaleX="1459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1BCA71D-AEFF-440E-A0C2-9B7267906E1A}" type="pres">
      <dgm:prSet presAssocID="{485DF369-9BCB-490B-8022-278B7244C27B}" presName="sibTrans" presStyleCnt="0"/>
      <dgm:spPr/>
    </dgm:pt>
    <dgm:pt modelId="{A451D65A-E2B8-40D6-811C-717F89FA767C}" type="pres">
      <dgm:prSet presAssocID="{714D8C01-D584-480D-B4B4-FC510782D32B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0567094-AAED-40A6-8965-46540034F5F4}" type="pres">
      <dgm:prSet presAssocID="{ED118B75-D38B-4649-8756-B7E3C364F1AB}" presName="vSp" presStyleCnt="0"/>
      <dgm:spPr/>
    </dgm:pt>
    <dgm:pt modelId="{BB70D914-2B36-4FAB-BB0B-2A93B1F01E38}" type="pres">
      <dgm:prSet presAssocID="{D1EDDD5F-D927-4F31-9273-2C5B60E037C6}" presName="horFlow" presStyleCnt="0"/>
      <dgm:spPr/>
    </dgm:pt>
    <dgm:pt modelId="{E30C6461-261A-4F68-9D34-B1AA320FF869}" type="pres">
      <dgm:prSet presAssocID="{D1EDDD5F-D927-4F31-9273-2C5B60E037C6}" presName="bigChev" presStyleLbl="node1" presStyleIdx="2" presStyleCnt="4" custScaleX="113018"/>
      <dgm:spPr/>
      <dgm:t>
        <a:bodyPr/>
        <a:lstStyle/>
        <a:p>
          <a:endParaRPr lang="fr-BE"/>
        </a:p>
      </dgm:t>
    </dgm:pt>
    <dgm:pt modelId="{1079F4DA-B004-40C3-8894-BE0815EB8BA6}" type="pres">
      <dgm:prSet presAssocID="{7497D433-AC77-4849-AE94-EC3B25424CEF}" presName="parTrans" presStyleCnt="0"/>
      <dgm:spPr/>
    </dgm:pt>
    <dgm:pt modelId="{F0436C38-CAC7-4E77-B6D2-DAD08584D9D4}" type="pres">
      <dgm:prSet presAssocID="{DFE07DA2-1267-40ED-8DFA-C62559B176E9}" presName="node" presStyleLbl="alignAccFollowNode1" presStyleIdx="3" presStyleCnt="7" custScaleX="1459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2FA83D4-6518-49E9-8A09-A77AA59F6465}" type="pres">
      <dgm:prSet presAssocID="{F8FE4425-3034-457A-897B-531DE4BC733F}" presName="sibTrans" presStyleCnt="0"/>
      <dgm:spPr/>
    </dgm:pt>
    <dgm:pt modelId="{2CA04762-704A-4A22-B242-A1FEAF146098}" type="pres">
      <dgm:prSet presAssocID="{FB3FD725-C3FE-478F-8FD8-5CC42BEE1D50}" presName="node" presStyleLbl="alignAccFollowNode1" presStyleIdx="4" presStyleCnt="7" custScaleX="12167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1C763C-F880-4ECB-95BD-256DA11DECF3}" type="pres">
      <dgm:prSet presAssocID="{D1EDDD5F-D927-4F31-9273-2C5B60E037C6}" presName="vSp" presStyleCnt="0"/>
      <dgm:spPr/>
    </dgm:pt>
    <dgm:pt modelId="{F22EE28E-8F94-4E79-8963-29D41434B902}" type="pres">
      <dgm:prSet presAssocID="{86147897-887B-4F63-8368-90D5EAEECCD3}" presName="horFlow" presStyleCnt="0"/>
      <dgm:spPr/>
    </dgm:pt>
    <dgm:pt modelId="{3C9778A7-2649-422D-B88B-051236067D29}" type="pres">
      <dgm:prSet presAssocID="{86147897-887B-4F63-8368-90D5EAEECCD3}" presName="bigChev" presStyleLbl="node1" presStyleIdx="3" presStyleCnt="4" custScaleX="115190"/>
      <dgm:spPr/>
      <dgm:t>
        <a:bodyPr/>
        <a:lstStyle/>
        <a:p>
          <a:endParaRPr lang="fr-BE"/>
        </a:p>
      </dgm:t>
    </dgm:pt>
    <dgm:pt modelId="{34B5EFAC-7BB8-4A48-972A-0FDBC5A325F1}" type="pres">
      <dgm:prSet presAssocID="{7C43C597-6B80-4E6C-A335-E81F0B5304E7}" presName="parTrans" presStyleCnt="0"/>
      <dgm:spPr/>
    </dgm:pt>
    <dgm:pt modelId="{DA97DEC1-A94F-4BD3-9E95-9CD168FA394A}" type="pres">
      <dgm:prSet presAssocID="{8AD57E0B-9F97-4921-BAD3-8FED0A442ABC}" presName="node" presStyleLbl="alignAccFollowNode1" presStyleIdx="5" presStyleCnt="7" custScaleX="1459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25ED861-B750-4434-8478-B33BC265F096}" type="pres">
      <dgm:prSet presAssocID="{B6755606-B110-4DFA-A47D-BD7357F0FC51}" presName="sibTrans" presStyleCnt="0"/>
      <dgm:spPr/>
    </dgm:pt>
    <dgm:pt modelId="{24340417-B7D5-4955-A03D-71CFBBB4ABBC}" type="pres">
      <dgm:prSet presAssocID="{63EF0417-52E7-499F-A224-50EC6F6F9852}" presName="node" presStyleLbl="alignAccFollowNode1" presStyleIdx="6" presStyleCnt="7" custScaleX="12167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5E9D80E-54C9-40AF-B530-C4187A338218}" srcId="{ED118B75-D38B-4649-8756-B7E3C364F1AB}" destId="{714D8C01-D584-480D-B4B4-FC510782D32B}" srcOrd="1" destOrd="0" parTransId="{ADEA7BC3-2AA1-4233-8577-8181801D5F9C}" sibTransId="{6F3B4C83-9575-4619-A53B-B2A35EF5CCB1}"/>
    <dgm:cxn modelId="{443A51EE-8D4A-4B59-BDD8-6654927B264A}" srcId="{46040CFF-266A-4C26-A763-17C25A7E5ED3}" destId="{ED118B75-D38B-4649-8756-B7E3C364F1AB}" srcOrd="1" destOrd="0" parTransId="{83EC866B-F062-42A2-B5CC-29798E7E962C}" sibTransId="{AB49B33B-F4F1-4FA1-8EFF-BE9F00F53DFE}"/>
    <dgm:cxn modelId="{96E0E357-F18F-4873-9864-4046AE148036}" srcId="{E71DF89C-42C9-4F05-8BFE-473FABE1C12A}" destId="{346ECEAF-B707-45F5-B942-0388DCD7DB22}" srcOrd="0" destOrd="0" parTransId="{04601C73-1765-49E2-9E44-8E10BAD065E7}" sibTransId="{CBD65F85-F85F-4802-AF1D-4A4DF90ECA63}"/>
    <dgm:cxn modelId="{D9985715-43F1-4126-8518-DA6F274F3F25}" type="presOf" srcId="{D1EDDD5F-D927-4F31-9273-2C5B60E037C6}" destId="{E30C6461-261A-4F68-9D34-B1AA320FF869}" srcOrd="0" destOrd="0" presId="urn:microsoft.com/office/officeart/2005/8/layout/lProcess3"/>
    <dgm:cxn modelId="{402FAB25-88C5-4EE6-B272-DBB8C1E9F188}" srcId="{ED118B75-D38B-4649-8756-B7E3C364F1AB}" destId="{A6989F88-3889-40E5-8D5D-4D1E62445FC4}" srcOrd="0" destOrd="0" parTransId="{1BA593E6-8E81-4908-825F-9344BAC9134E}" sibTransId="{485DF369-9BCB-490B-8022-278B7244C27B}"/>
    <dgm:cxn modelId="{68964B08-A212-4AEF-82FC-5ACC04D83347}" srcId="{86147897-887B-4F63-8368-90D5EAEECCD3}" destId="{63EF0417-52E7-499F-A224-50EC6F6F9852}" srcOrd="1" destOrd="0" parTransId="{7FFFE80B-2D55-435C-AF18-CD23BE950F70}" sibTransId="{0C9252B8-B68E-43E9-BAD4-8764360BDF4B}"/>
    <dgm:cxn modelId="{8B392991-5C8C-462E-8DB3-1224CF57665B}" type="presOf" srcId="{DFE07DA2-1267-40ED-8DFA-C62559B176E9}" destId="{F0436C38-CAC7-4E77-B6D2-DAD08584D9D4}" srcOrd="0" destOrd="0" presId="urn:microsoft.com/office/officeart/2005/8/layout/lProcess3"/>
    <dgm:cxn modelId="{26AF7686-F088-4A42-91CB-1FF044CCEF2C}" srcId="{46040CFF-266A-4C26-A763-17C25A7E5ED3}" destId="{86147897-887B-4F63-8368-90D5EAEECCD3}" srcOrd="3" destOrd="0" parTransId="{B01D5B8A-B884-468D-821F-46FD748EC2D9}" sibTransId="{3480801D-8E2A-4ED5-84C5-3B369539171E}"/>
    <dgm:cxn modelId="{CADFABD6-8EA6-4963-BB06-2DB38D6E90DD}" srcId="{D1EDDD5F-D927-4F31-9273-2C5B60E037C6}" destId="{DFE07DA2-1267-40ED-8DFA-C62559B176E9}" srcOrd="0" destOrd="0" parTransId="{7497D433-AC77-4849-AE94-EC3B25424CEF}" sibTransId="{F8FE4425-3034-457A-897B-531DE4BC733F}"/>
    <dgm:cxn modelId="{8FB7DC85-3445-4B80-85EF-0A6DEF6FCE9C}" srcId="{46040CFF-266A-4C26-A763-17C25A7E5ED3}" destId="{E71DF89C-42C9-4F05-8BFE-473FABE1C12A}" srcOrd="0" destOrd="0" parTransId="{7C3AF4C3-5321-4D38-AEA8-59D889BCBA53}" sibTransId="{86469DBD-CCC2-4E0B-8CB4-6C08207BF243}"/>
    <dgm:cxn modelId="{C7D9E431-B624-476E-A744-B7FCD1BDD190}" type="presOf" srcId="{FB3FD725-C3FE-478F-8FD8-5CC42BEE1D50}" destId="{2CA04762-704A-4A22-B242-A1FEAF146098}" srcOrd="0" destOrd="0" presId="urn:microsoft.com/office/officeart/2005/8/layout/lProcess3"/>
    <dgm:cxn modelId="{DAAFB3EC-53F4-44E6-8A4D-3236DD2A966D}" type="presOf" srcId="{ED118B75-D38B-4649-8756-B7E3C364F1AB}" destId="{3BC299F0-12D5-4437-9649-A978EEE78040}" srcOrd="0" destOrd="0" presId="urn:microsoft.com/office/officeart/2005/8/layout/lProcess3"/>
    <dgm:cxn modelId="{707517ED-693D-4F2A-A544-202609C062FA}" srcId="{86147897-887B-4F63-8368-90D5EAEECCD3}" destId="{8AD57E0B-9F97-4921-BAD3-8FED0A442ABC}" srcOrd="0" destOrd="0" parTransId="{7C43C597-6B80-4E6C-A335-E81F0B5304E7}" sibTransId="{B6755606-B110-4DFA-A47D-BD7357F0FC51}"/>
    <dgm:cxn modelId="{429B1551-088E-4761-9F42-38D253B22EE5}" type="presOf" srcId="{E71DF89C-42C9-4F05-8BFE-473FABE1C12A}" destId="{3CB62EA6-E9BA-4642-91B1-901B2BFED010}" srcOrd="0" destOrd="0" presId="urn:microsoft.com/office/officeart/2005/8/layout/lProcess3"/>
    <dgm:cxn modelId="{7EBA557A-A7F9-4BA8-A466-87A07758143D}" type="presOf" srcId="{346ECEAF-B707-45F5-B942-0388DCD7DB22}" destId="{3842445A-DD3C-4E1F-8747-0252BC4002F6}" srcOrd="0" destOrd="0" presId="urn:microsoft.com/office/officeart/2005/8/layout/lProcess3"/>
    <dgm:cxn modelId="{49AE8AAF-F1D9-44EA-8ACF-4EF5F4782F47}" type="presOf" srcId="{86147897-887B-4F63-8368-90D5EAEECCD3}" destId="{3C9778A7-2649-422D-B88B-051236067D29}" srcOrd="0" destOrd="0" presId="urn:microsoft.com/office/officeart/2005/8/layout/lProcess3"/>
    <dgm:cxn modelId="{B9216DFF-902F-40BD-9FAE-D42EC0363A6F}" srcId="{46040CFF-266A-4C26-A763-17C25A7E5ED3}" destId="{D1EDDD5F-D927-4F31-9273-2C5B60E037C6}" srcOrd="2" destOrd="0" parTransId="{03ADE24C-9D30-4973-978B-D9C226FE0E1F}" sibTransId="{0FCF075D-579E-43BB-B5DE-7E3405CF5691}"/>
    <dgm:cxn modelId="{3CEA57FA-FD60-4652-88CC-FA152CB18802}" srcId="{D1EDDD5F-D927-4F31-9273-2C5B60E037C6}" destId="{FB3FD725-C3FE-478F-8FD8-5CC42BEE1D50}" srcOrd="1" destOrd="0" parTransId="{119857C8-9FBB-46C9-8893-7FF05483A3EC}" sibTransId="{E3829ACA-044C-4064-9080-FF26209102C9}"/>
    <dgm:cxn modelId="{E022E0CC-8B7A-4A39-8A35-A81DDD6502E5}" type="presOf" srcId="{63EF0417-52E7-499F-A224-50EC6F6F9852}" destId="{24340417-B7D5-4955-A03D-71CFBBB4ABBC}" srcOrd="0" destOrd="0" presId="urn:microsoft.com/office/officeart/2005/8/layout/lProcess3"/>
    <dgm:cxn modelId="{1782A8A8-D20D-470B-A423-D1C68CF29314}" type="presOf" srcId="{46040CFF-266A-4C26-A763-17C25A7E5ED3}" destId="{E79ECF47-0BA1-47C6-B560-A29DEC924A1F}" srcOrd="0" destOrd="0" presId="urn:microsoft.com/office/officeart/2005/8/layout/lProcess3"/>
    <dgm:cxn modelId="{D4AB2726-0B6C-42BB-AF36-82327E86A55E}" type="presOf" srcId="{A6989F88-3889-40E5-8D5D-4D1E62445FC4}" destId="{300F75D5-E3C0-48C8-8378-603C4AA98AB1}" srcOrd="0" destOrd="0" presId="urn:microsoft.com/office/officeart/2005/8/layout/lProcess3"/>
    <dgm:cxn modelId="{BAF87985-9A7E-4103-841D-051015490461}" type="presOf" srcId="{8AD57E0B-9F97-4921-BAD3-8FED0A442ABC}" destId="{DA97DEC1-A94F-4BD3-9E95-9CD168FA394A}" srcOrd="0" destOrd="0" presId="urn:microsoft.com/office/officeart/2005/8/layout/lProcess3"/>
    <dgm:cxn modelId="{60869CD8-B3BB-4429-AA24-DCDB6BC0A4AD}" type="presOf" srcId="{714D8C01-D584-480D-B4B4-FC510782D32B}" destId="{A451D65A-E2B8-40D6-811C-717F89FA767C}" srcOrd="0" destOrd="0" presId="urn:microsoft.com/office/officeart/2005/8/layout/lProcess3"/>
    <dgm:cxn modelId="{5EEBDE5F-5190-450E-99CC-5D5DEDDE0FF6}" type="presParOf" srcId="{E79ECF47-0BA1-47C6-B560-A29DEC924A1F}" destId="{12383725-FD99-4390-BF51-5C28B3B4A1EA}" srcOrd="0" destOrd="0" presId="urn:microsoft.com/office/officeart/2005/8/layout/lProcess3"/>
    <dgm:cxn modelId="{C382DF20-D617-436E-9E69-3B97764CE9E8}" type="presParOf" srcId="{12383725-FD99-4390-BF51-5C28B3B4A1EA}" destId="{3CB62EA6-E9BA-4642-91B1-901B2BFED010}" srcOrd="0" destOrd="0" presId="urn:microsoft.com/office/officeart/2005/8/layout/lProcess3"/>
    <dgm:cxn modelId="{C5516A78-5D69-4C7D-BD2F-42DEF3AC80B8}" type="presParOf" srcId="{12383725-FD99-4390-BF51-5C28B3B4A1EA}" destId="{A14CF5EE-038D-4A4E-ACC7-C624F40CD302}" srcOrd="1" destOrd="0" presId="urn:microsoft.com/office/officeart/2005/8/layout/lProcess3"/>
    <dgm:cxn modelId="{8A2B09A9-F339-437F-B399-0243BDBE2D86}" type="presParOf" srcId="{12383725-FD99-4390-BF51-5C28B3B4A1EA}" destId="{3842445A-DD3C-4E1F-8747-0252BC4002F6}" srcOrd="2" destOrd="0" presId="urn:microsoft.com/office/officeart/2005/8/layout/lProcess3"/>
    <dgm:cxn modelId="{1085B5A2-DEB7-4D3C-B27E-179CB079A639}" type="presParOf" srcId="{E79ECF47-0BA1-47C6-B560-A29DEC924A1F}" destId="{003531E7-EA01-4DB2-BD67-E69EDEF1CE98}" srcOrd="1" destOrd="0" presId="urn:microsoft.com/office/officeart/2005/8/layout/lProcess3"/>
    <dgm:cxn modelId="{35A3E05C-2F4D-4CD6-AAB2-F431788FF473}" type="presParOf" srcId="{E79ECF47-0BA1-47C6-B560-A29DEC924A1F}" destId="{18BD48D8-7976-410D-AC82-A77A18C56B8E}" srcOrd="2" destOrd="0" presId="urn:microsoft.com/office/officeart/2005/8/layout/lProcess3"/>
    <dgm:cxn modelId="{C369122C-79A5-4632-9D43-A06D3152238E}" type="presParOf" srcId="{18BD48D8-7976-410D-AC82-A77A18C56B8E}" destId="{3BC299F0-12D5-4437-9649-A978EEE78040}" srcOrd="0" destOrd="0" presId="urn:microsoft.com/office/officeart/2005/8/layout/lProcess3"/>
    <dgm:cxn modelId="{E538EB6C-EC4C-47A9-9FCC-44064145E10B}" type="presParOf" srcId="{18BD48D8-7976-410D-AC82-A77A18C56B8E}" destId="{81FFAECA-7AEA-4AF9-8974-E68A0892B2CD}" srcOrd="1" destOrd="0" presId="urn:microsoft.com/office/officeart/2005/8/layout/lProcess3"/>
    <dgm:cxn modelId="{2F17C8AD-0B15-4F08-B341-3E51E233EB30}" type="presParOf" srcId="{18BD48D8-7976-410D-AC82-A77A18C56B8E}" destId="{300F75D5-E3C0-48C8-8378-603C4AA98AB1}" srcOrd="2" destOrd="0" presId="urn:microsoft.com/office/officeart/2005/8/layout/lProcess3"/>
    <dgm:cxn modelId="{754278D3-5352-4738-826C-C83BB3676366}" type="presParOf" srcId="{18BD48D8-7976-410D-AC82-A77A18C56B8E}" destId="{71BCA71D-AEFF-440E-A0C2-9B7267906E1A}" srcOrd="3" destOrd="0" presId="urn:microsoft.com/office/officeart/2005/8/layout/lProcess3"/>
    <dgm:cxn modelId="{4F9B1CAF-AE36-4883-B600-89757302C735}" type="presParOf" srcId="{18BD48D8-7976-410D-AC82-A77A18C56B8E}" destId="{A451D65A-E2B8-40D6-811C-717F89FA767C}" srcOrd="4" destOrd="0" presId="urn:microsoft.com/office/officeart/2005/8/layout/lProcess3"/>
    <dgm:cxn modelId="{718596F1-5C06-4348-B2AA-4190966783D6}" type="presParOf" srcId="{E79ECF47-0BA1-47C6-B560-A29DEC924A1F}" destId="{20567094-AAED-40A6-8965-46540034F5F4}" srcOrd="3" destOrd="0" presId="urn:microsoft.com/office/officeart/2005/8/layout/lProcess3"/>
    <dgm:cxn modelId="{31D58225-ED9F-4CE7-97D4-602750E83BD3}" type="presParOf" srcId="{E79ECF47-0BA1-47C6-B560-A29DEC924A1F}" destId="{BB70D914-2B36-4FAB-BB0B-2A93B1F01E38}" srcOrd="4" destOrd="0" presId="urn:microsoft.com/office/officeart/2005/8/layout/lProcess3"/>
    <dgm:cxn modelId="{8290A46D-D7BF-49CB-87E5-8D5C2FC4DF54}" type="presParOf" srcId="{BB70D914-2B36-4FAB-BB0B-2A93B1F01E38}" destId="{E30C6461-261A-4F68-9D34-B1AA320FF869}" srcOrd="0" destOrd="0" presId="urn:microsoft.com/office/officeart/2005/8/layout/lProcess3"/>
    <dgm:cxn modelId="{372A4730-3693-4C9E-882A-395A71668B4F}" type="presParOf" srcId="{BB70D914-2B36-4FAB-BB0B-2A93B1F01E38}" destId="{1079F4DA-B004-40C3-8894-BE0815EB8BA6}" srcOrd="1" destOrd="0" presId="urn:microsoft.com/office/officeart/2005/8/layout/lProcess3"/>
    <dgm:cxn modelId="{9F133E25-18B8-4CD2-A8C7-D55E3833FE21}" type="presParOf" srcId="{BB70D914-2B36-4FAB-BB0B-2A93B1F01E38}" destId="{F0436C38-CAC7-4E77-B6D2-DAD08584D9D4}" srcOrd="2" destOrd="0" presId="urn:microsoft.com/office/officeart/2005/8/layout/lProcess3"/>
    <dgm:cxn modelId="{6999DFA6-414B-4417-BF39-36AF829B5975}" type="presParOf" srcId="{BB70D914-2B36-4FAB-BB0B-2A93B1F01E38}" destId="{C2FA83D4-6518-49E9-8A09-A77AA59F6465}" srcOrd="3" destOrd="0" presId="urn:microsoft.com/office/officeart/2005/8/layout/lProcess3"/>
    <dgm:cxn modelId="{6D586BE2-2A12-48C1-BE87-3B2F2A02FB2A}" type="presParOf" srcId="{BB70D914-2B36-4FAB-BB0B-2A93B1F01E38}" destId="{2CA04762-704A-4A22-B242-A1FEAF146098}" srcOrd="4" destOrd="0" presId="urn:microsoft.com/office/officeart/2005/8/layout/lProcess3"/>
    <dgm:cxn modelId="{B3BBC75F-B7DF-4496-96D3-B19BBF8C6FC7}" type="presParOf" srcId="{E79ECF47-0BA1-47C6-B560-A29DEC924A1F}" destId="{D31C763C-F880-4ECB-95BD-256DA11DECF3}" srcOrd="5" destOrd="0" presId="urn:microsoft.com/office/officeart/2005/8/layout/lProcess3"/>
    <dgm:cxn modelId="{7CB23D78-E92E-4968-9CBF-FFBFC10D2765}" type="presParOf" srcId="{E79ECF47-0BA1-47C6-B560-A29DEC924A1F}" destId="{F22EE28E-8F94-4E79-8963-29D41434B902}" srcOrd="6" destOrd="0" presId="urn:microsoft.com/office/officeart/2005/8/layout/lProcess3"/>
    <dgm:cxn modelId="{11F6D4C4-FDAA-4F6A-99EC-29AAC07BCF85}" type="presParOf" srcId="{F22EE28E-8F94-4E79-8963-29D41434B902}" destId="{3C9778A7-2649-422D-B88B-051236067D29}" srcOrd="0" destOrd="0" presId="urn:microsoft.com/office/officeart/2005/8/layout/lProcess3"/>
    <dgm:cxn modelId="{F78F419D-41EC-4831-9E69-80B71D756C39}" type="presParOf" srcId="{F22EE28E-8F94-4E79-8963-29D41434B902}" destId="{34B5EFAC-7BB8-4A48-972A-0FDBC5A325F1}" srcOrd="1" destOrd="0" presId="urn:microsoft.com/office/officeart/2005/8/layout/lProcess3"/>
    <dgm:cxn modelId="{F55B62F8-F60F-4DF9-9671-70292DA642F7}" type="presParOf" srcId="{F22EE28E-8F94-4E79-8963-29D41434B902}" destId="{DA97DEC1-A94F-4BD3-9E95-9CD168FA394A}" srcOrd="2" destOrd="0" presId="urn:microsoft.com/office/officeart/2005/8/layout/lProcess3"/>
    <dgm:cxn modelId="{3031710B-5D16-43FC-9DEA-EF5468046477}" type="presParOf" srcId="{F22EE28E-8F94-4E79-8963-29D41434B902}" destId="{725ED861-B750-4434-8478-B33BC265F096}" srcOrd="3" destOrd="0" presId="urn:microsoft.com/office/officeart/2005/8/layout/lProcess3"/>
    <dgm:cxn modelId="{3DBDEFAD-5FB7-4858-B601-A13734A764EB}" type="presParOf" srcId="{F22EE28E-8F94-4E79-8963-29D41434B902}" destId="{24340417-B7D5-4955-A03D-71CFBBB4ABB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DFC947-651E-49FB-9BCA-14BF7D37B4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B031E1D-97D4-454B-A876-E797AE42A8FE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dirty="0" smtClean="0">
              <a:solidFill>
                <a:srgbClr val="0070C0"/>
              </a:solidFill>
            </a:rPr>
            <a:t>1</a:t>
          </a:r>
          <a:r>
            <a:rPr lang="fr-BE" sz="1800" baseline="30000" dirty="0" smtClean="0">
              <a:solidFill>
                <a:srgbClr val="0070C0"/>
              </a:solidFill>
            </a:rPr>
            <a:t>er</a:t>
          </a:r>
          <a:r>
            <a:rPr lang="fr-BE" sz="1800" dirty="0" smtClean="0">
              <a:solidFill>
                <a:srgbClr val="0070C0"/>
              </a:solidFill>
            </a:rPr>
            <a:t> niveau  ESR</a:t>
          </a:r>
        </a:p>
        <a:p>
          <a:pPr defTabSz="1822450">
            <a:spcBef>
              <a:spcPct val="0"/>
            </a:spcBef>
          </a:pPr>
          <a:endParaRPr lang="fr-BE" dirty="0"/>
        </a:p>
      </dgm:t>
    </dgm:pt>
    <dgm:pt modelId="{D78470BD-BEBD-46C1-8956-0F3ACC2368A2}" type="parTrans" cxnId="{287A171A-1C38-4F2E-B3EA-F1282920294C}">
      <dgm:prSet/>
      <dgm:spPr/>
      <dgm:t>
        <a:bodyPr/>
        <a:lstStyle/>
        <a:p>
          <a:endParaRPr lang="fr-BE"/>
        </a:p>
      </dgm:t>
    </dgm:pt>
    <dgm:pt modelId="{CD5000B1-F3C9-44E0-868E-C2E24931B577}" type="sibTrans" cxnId="{287A171A-1C38-4F2E-B3EA-F1282920294C}">
      <dgm:prSet/>
      <dgm:spPr/>
      <dgm:t>
        <a:bodyPr/>
        <a:lstStyle/>
        <a:p>
          <a:endParaRPr lang="fr-BE"/>
        </a:p>
      </dgm:t>
    </dgm:pt>
    <dgm:pt modelId="{14CF18BF-80BA-4159-821E-DF709026D250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indent="14288">
            <a:lnSpc>
              <a:spcPct val="100000"/>
            </a:lnSpc>
            <a:spcAft>
              <a:spcPts val="600"/>
            </a:spcAft>
          </a:pPr>
          <a:r>
            <a:rPr lang="fr-BE" sz="1400" dirty="0" smtClean="0"/>
            <a:t>comparaison Cs au Vs</a:t>
          </a:r>
        </a:p>
      </dgm:t>
    </dgm:pt>
    <dgm:pt modelId="{A969E1C1-7F47-4B6E-9589-49D30C8A131A}" type="parTrans" cxnId="{3EEF2464-A122-4FB2-824C-230CC3527D54}">
      <dgm:prSet/>
      <dgm:spPr/>
      <dgm:t>
        <a:bodyPr/>
        <a:lstStyle/>
        <a:p>
          <a:endParaRPr lang="fr-BE"/>
        </a:p>
      </dgm:t>
    </dgm:pt>
    <dgm:pt modelId="{97629367-6C80-413A-AFCC-33A646FE4552}" type="sibTrans" cxnId="{3EEF2464-A122-4FB2-824C-230CC3527D54}">
      <dgm:prSet/>
      <dgm:spPr/>
      <dgm:t>
        <a:bodyPr/>
        <a:lstStyle/>
        <a:p>
          <a:endParaRPr lang="fr-BE"/>
        </a:p>
      </dgm:t>
    </dgm:pt>
    <dgm:pt modelId="{370436DF-08BB-4FC1-A7F7-D0FCF2FCACAF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BE" sz="1800" dirty="0" smtClean="0">
              <a:solidFill>
                <a:srgbClr val="0070C0"/>
              </a:solidFill>
            </a:rPr>
            <a:t>2</a:t>
          </a:r>
          <a:r>
            <a:rPr lang="fr-BE" sz="1800" baseline="30000" dirty="0" smtClean="0">
              <a:solidFill>
                <a:srgbClr val="0070C0"/>
              </a:solidFill>
            </a:rPr>
            <a:t>ème</a:t>
          </a:r>
          <a:r>
            <a:rPr lang="fr-BE" sz="1800" dirty="0" smtClean="0">
              <a:solidFill>
                <a:srgbClr val="0070C0"/>
              </a:solidFill>
            </a:rPr>
            <a:t> niveau  EDR </a:t>
          </a:r>
          <a:endParaRPr lang="fr-BE" dirty="0">
            <a:solidFill>
              <a:srgbClr val="0070C0"/>
            </a:solidFill>
          </a:endParaRPr>
        </a:p>
      </dgm:t>
    </dgm:pt>
    <dgm:pt modelId="{0229A5E9-0DB7-4647-BAE9-8982B307926F}" type="parTrans" cxnId="{E01369F4-BD00-4D0C-9E54-DC6265EA967D}">
      <dgm:prSet/>
      <dgm:spPr/>
      <dgm:t>
        <a:bodyPr/>
        <a:lstStyle/>
        <a:p>
          <a:endParaRPr lang="fr-BE"/>
        </a:p>
      </dgm:t>
    </dgm:pt>
    <dgm:pt modelId="{E4835D3E-E9EE-47BC-AF5F-7894B4290E48}" type="sibTrans" cxnId="{E01369F4-BD00-4D0C-9E54-DC6265EA967D}">
      <dgm:prSet/>
      <dgm:spPr/>
      <dgm:t>
        <a:bodyPr/>
        <a:lstStyle/>
        <a:p>
          <a:endParaRPr lang="fr-BE"/>
        </a:p>
      </dgm:t>
    </dgm:pt>
    <dgm:pt modelId="{5C7BC8CB-CFC6-4601-80D5-EC5DEF54CD09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BE" sz="1400" dirty="0" smtClean="0"/>
            <a:t>Si requise voir GRER parties B-C-D</a:t>
          </a:r>
          <a:endParaRPr lang="fr-BE" sz="1400" dirty="0"/>
        </a:p>
      </dgm:t>
    </dgm:pt>
    <dgm:pt modelId="{7A188921-ABFC-4970-AD7C-EBCCDEBFDA64}" type="parTrans" cxnId="{82E1A275-E17E-4B3C-880A-1BEEBACBED21}">
      <dgm:prSet/>
      <dgm:spPr/>
      <dgm:t>
        <a:bodyPr/>
        <a:lstStyle/>
        <a:p>
          <a:endParaRPr lang="fr-BE"/>
        </a:p>
      </dgm:t>
    </dgm:pt>
    <dgm:pt modelId="{825A1629-D9A1-41DF-88E3-56756A4725B3}" type="sibTrans" cxnId="{82E1A275-E17E-4B3C-880A-1BEEBACBED21}">
      <dgm:prSet/>
      <dgm:spPr/>
      <dgm:t>
        <a:bodyPr/>
        <a:lstStyle/>
        <a:p>
          <a:endParaRPr lang="fr-BE"/>
        </a:p>
      </dgm:t>
    </dgm:pt>
    <dgm:pt modelId="{ECF5C879-928D-4DEE-B5ED-F6ED16AF0BC1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indent="14288">
            <a:lnSpc>
              <a:spcPct val="100000"/>
            </a:lnSpc>
            <a:spcAft>
              <a:spcPts val="600"/>
            </a:spcAft>
          </a:pPr>
          <a:r>
            <a:rPr lang="fr-BE" sz="1400" dirty="0" smtClean="0"/>
            <a:t>Interprétation HMG/AMG + MS</a:t>
          </a:r>
        </a:p>
      </dgm:t>
    </dgm:pt>
    <dgm:pt modelId="{B7EAF94C-7CBD-4B4E-9A44-DE4C747E55E8}" type="parTrans" cxnId="{BF9FEC58-2DB4-4BB5-9B48-571DF6CC35ED}">
      <dgm:prSet/>
      <dgm:spPr/>
      <dgm:t>
        <a:bodyPr/>
        <a:lstStyle/>
        <a:p>
          <a:endParaRPr lang="fr-BE"/>
        </a:p>
      </dgm:t>
    </dgm:pt>
    <dgm:pt modelId="{64F5BFEE-E0E0-4D78-AF19-B525F797228F}" type="sibTrans" cxnId="{BF9FEC58-2DB4-4BB5-9B48-571DF6CC35ED}">
      <dgm:prSet/>
      <dgm:spPr/>
      <dgm:t>
        <a:bodyPr/>
        <a:lstStyle/>
        <a:p>
          <a:endParaRPr lang="fr-BE"/>
        </a:p>
      </dgm:t>
    </dgm:pt>
    <dgm:pt modelId="{825D78AB-2A95-4380-B935-DFDC5C066B3F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indent="14288">
            <a:lnSpc>
              <a:spcPct val="100000"/>
            </a:lnSpc>
            <a:spcAft>
              <a:spcPts val="600"/>
            </a:spcAft>
          </a:pPr>
          <a:r>
            <a:rPr lang="fr-BE" sz="1400" dirty="0" smtClean="0"/>
            <a:t>Une ESR par base d’évaluation considérée</a:t>
          </a:r>
        </a:p>
      </dgm:t>
    </dgm:pt>
    <dgm:pt modelId="{36828A82-A3FE-47DB-B6B7-D91376F17C9B}" type="parTrans" cxnId="{9E77A221-23F3-4669-BA34-D3445D8117F1}">
      <dgm:prSet/>
      <dgm:spPr/>
      <dgm:t>
        <a:bodyPr/>
        <a:lstStyle/>
        <a:p>
          <a:endParaRPr lang="fr-BE"/>
        </a:p>
      </dgm:t>
    </dgm:pt>
    <dgm:pt modelId="{96C7F4E4-84CA-4103-BF50-82BBBF387215}" type="sibTrans" cxnId="{9E77A221-23F3-4669-BA34-D3445D8117F1}">
      <dgm:prSet/>
      <dgm:spPr/>
      <dgm:t>
        <a:bodyPr/>
        <a:lstStyle/>
        <a:p>
          <a:endParaRPr lang="fr-BE"/>
        </a:p>
      </dgm:t>
    </dgm:pt>
    <dgm:pt modelId="{3F76D615-B7AE-47BA-9E60-B21166561974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indent="14288">
            <a:lnSpc>
              <a:spcPct val="100000"/>
            </a:lnSpc>
            <a:spcAft>
              <a:spcPts val="600"/>
            </a:spcAft>
          </a:pPr>
          <a:r>
            <a:rPr lang="fr-BE" sz="1400" dirty="0" smtClean="0"/>
            <a:t>Conclusion opérationnelles et additionnelles</a:t>
          </a:r>
        </a:p>
      </dgm:t>
    </dgm:pt>
    <dgm:pt modelId="{9624AA23-1493-4B3C-86F9-194E2663CCC2}" type="parTrans" cxnId="{AC91F7C7-A23C-4639-A246-A8C68B01A91E}">
      <dgm:prSet/>
      <dgm:spPr/>
      <dgm:t>
        <a:bodyPr/>
        <a:lstStyle/>
        <a:p>
          <a:endParaRPr lang="fr-BE"/>
        </a:p>
      </dgm:t>
    </dgm:pt>
    <dgm:pt modelId="{9C1899F4-C59D-450D-AA78-8A924F379906}" type="sibTrans" cxnId="{AC91F7C7-A23C-4639-A246-A8C68B01A91E}">
      <dgm:prSet/>
      <dgm:spPr/>
      <dgm:t>
        <a:bodyPr/>
        <a:lstStyle/>
        <a:p>
          <a:endParaRPr lang="fr-BE"/>
        </a:p>
      </dgm:t>
    </dgm:pt>
    <dgm:pt modelId="{ABA103A4-2234-440C-8982-AD430BA1A748}" type="pres">
      <dgm:prSet presAssocID="{4FDFC947-651E-49FB-9BCA-14BF7D37B4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EE7E4FA-E955-46ED-96D3-32081C0DB2BA}" type="pres">
      <dgm:prSet presAssocID="{DB031E1D-97D4-454B-A876-E797AE42A8FE}" presName="composite" presStyleCnt="0"/>
      <dgm:spPr/>
    </dgm:pt>
    <dgm:pt modelId="{AEC12870-BEBC-405C-9D58-8F6B8DDC78C9}" type="pres">
      <dgm:prSet presAssocID="{DB031E1D-97D4-454B-A876-E797AE42A8F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490F931-F796-4321-8D6F-3FB0D1700EF5}" type="pres">
      <dgm:prSet presAssocID="{DB031E1D-97D4-454B-A876-E797AE42A8F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C32C174-9E42-4C57-921B-F670EF8BBEB6}" type="pres">
      <dgm:prSet presAssocID="{CD5000B1-F3C9-44E0-868E-C2E24931B577}" presName="sp" presStyleCnt="0"/>
      <dgm:spPr/>
    </dgm:pt>
    <dgm:pt modelId="{90572497-7E2A-4B84-AA67-8CFD710189E4}" type="pres">
      <dgm:prSet presAssocID="{370436DF-08BB-4FC1-A7F7-D0FCF2FCACAF}" presName="composite" presStyleCnt="0"/>
      <dgm:spPr/>
    </dgm:pt>
    <dgm:pt modelId="{2AD20687-3863-44C1-8CA3-4401FE0A9623}" type="pres">
      <dgm:prSet presAssocID="{370436DF-08BB-4FC1-A7F7-D0FCF2FCACA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4D2C8E-41A4-48E4-8682-64260FF40DBC}" type="pres">
      <dgm:prSet presAssocID="{370436DF-08BB-4FC1-A7F7-D0FCF2FCACA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F9FEC58-2DB4-4BB5-9B48-571DF6CC35ED}" srcId="{DB031E1D-97D4-454B-A876-E797AE42A8FE}" destId="{ECF5C879-928D-4DEE-B5ED-F6ED16AF0BC1}" srcOrd="1" destOrd="0" parTransId="{B7EAF94C-7CBD-4B4E-9A44-DE4C747E55E8}" sibTransId="{64F5BFEE-E0E0-4D78-AF19-B525F797228F}"/>
    <dgm:cxn modelId="{6A53E26B-4BA5-4C69-ADF8-E39DAB3E212C}" type="presOf" srcId="{5C7BC8CB-CFC6-4601-80D5-EC5DEF54CD09}" destId="{B14D2C8E-41A4-48E4-8682-64260FF40DBC}" srcOrd="0" destOrd="0" presId="urn:microsoft.com/office/officeart/2005/8/layout/chevron2"/>
    <dgm:cxn modelId="{603CE09C-61F0-4B8F-AE05-9B52D2A424B9}" type="presOf" srcId="{ECF5C879-928D-4DEE-B5ED-F6ED16AF0BC1}" destId="{7490F931-F796-4321-8D6F-3FB0D1700EF5}" srcOrd="0" destOrd="1" presId="urn:microsoft.com/office/officeart/2005/8/layout/chevron2"/>
    <dgm:cxn modelId="{DCEB90A7-4EF0-41B6-89CF-49844A66B4D2}" type="presOf" srcId="{DB031E1D-97D4-454B-A876-E797AE42A8FE}" destId="{AEC12870-BEBC-405C-9D58-8F6B8DDC78C9}" srcOrd="0" destOrd="0" presId="urn:microsoft.com/office/officeart/2005/8/layout/chevron2"/>
    <dgm:cxn modelId="{41FE4919-C83F-4C01-86C9-E08831127BA4}" type="presOf" srcId="{3F76D615-B7AE-47BA-9E60-B21166561974}" destId="{7490F931-F796-4321-8D6F-3FB0D1700EF5}" srcOrd="0" destOrd="3" presId="urn:microsoft.com/office/officeart/2005/8/layout/chevron2"/>
    <dgm:cxn modelId="{3EEF2464-A122-4FB2-824C-230CC3527D54}" srcId="{DB031E1D-97D4-454B-A876-E797AE42A8FE}" destId="{14CF18BF-80BA-4159-821E-DF709026D250}" srcOrd="0" destOrd="0" parTransId="{A969E1C1-7F47-4B6E-9589-49D30C8A131A}" sibTransId="{97629367-6C80-413A-AFCC-33A646FE4552}"/>
    <dgm:cxn modelId="{AC91F7C7-A23C-4639-A246-A8C68B01A91E}" srcId="{DB031E1D-97D4-454B-A876-E797AE42A8FE}" destId="{3F76D615-B7AE-47BA-9E60-B21166561974}" srcOrd="3" destOrd="0" parTransId="{9624AA23-1493-4B3C-86F9-194E2663CCC2}" sibTransId="{9C1899F4-C59D-450D-AA78-8A924F379906}"/>
    <dgm:cxn modelId="{9E77A221-23F3-4669-BA34-D3445D8117F1}" srcId="{DB031E1D-97D4-454B-A876-E797AE42A8FE}" destId="{825D78AB-2A95-4380-B935-DFDC5C066B3F}" srcOrd="2" destOrd="0" parTransId="{36828A82-A3FE-47DB-B6B7-D91376F17C9B}" sibTransId="{96C7F4E4-84CA-4103-BF50-82BBBF387215}"/>
    <dgm:cxn modelId="{E01369F4-BD00-4D0C-9E54-DC6265EA967D}" srcId="{4FDFC947-651E-49FB-9BCA-14BF7D37B47A}" destId="{370436DF-08BB-4FC1-A7F7-D0FCF2FCACAF}" srcOrd="1" destOrd="0" parTransId="{0229A5E9-0DB7-4647-BAE9-8982B307926F}" sibTransId="{E4835D3E-E9EE-47BC-AF5F-7894B4290E48}"/>
    <dgm:cxn modelId="{D332ACE7-0966-458E-93A3-E5E31595E974}" type="presOf" srcId="{370436DF-08BB-4FC1-A7F7-D0FCF2FCACAF}" destId="{2AD20687-3863-44C1-8CA3-4401FE0A9623}" srcOrd="0" destOrd="0" presId="urn:microsoft.com/office/officeart/2005/8/layout/chevron2"/>
    <dgm:cxn modelId="{287A171A-1C38-4F2E-B3EA-F1282920294C}" srcId="{4FDFC947-651E-49FB-9BCA-14BF7D37B47A}" destId="{DB031E1D-97D4-454B-A876-E797AE42A8FE}" srcOrd="0" destOrd="0" parTransId="{D78470BD-BEBD-46C1-8956-0F3ACC2368A2}" sibTransId="{CD5000B1-F3C9-44E0-868E-C2E24931B577}"/>
    <dgm:cxn modelId="{7C50F7E1-DC63-4606-8F8D-D3A98841C388}" type="presOf" srcId="{4FDFC947-651E-49FB-9BCA-14BF7D37B47A}" destId="{ABA103A4-2234-440C-8982-AD430BA1A748}" srcOrd="0" destOrd="0" presId="urn:microsoft.com/office/officeart/2005/8/layout/chevron2"/>
    <dgm:cxn modelId="{82E1A275-E17E-4B3C-880A-1BEEBACBED21}" srcId="{370436DF-08BB-4FC1-A7F7-D0FCF2FCACAF}" destId="{5C7BC8CB-CFC6-4601-80D5-EC5DEF54CD09}" srcOrd="0" destOrd="0" parTransId="{7A188921-ABFC-4970-AD7C-EBCCDEBFDA64}" sibTransId="{825A1629-D9A1-41DF-88E3-56756A4725B3}"/>
    <dgm:cxn modelId="{63F10A5E-D674-4C0E-9069-6288EB1F528A}" type="presOf" srcId="{14CF18BF-80BA-4159-821E-DF709026D250}" destId="{7490F931-F796-4321-8D6F-3FB0D1700EF5}" srcOrd="0" destOrd="0" presId="urn:microsoft.com/office/officeart/2005/8/layout/chevron2"/>
    <dgm:cxn modelId="{7A2F2DC2-AB5F-4715-89BC-FA7F0D23BC92}" type="presOf" srcId="{825D78AB-2A95-4380-B935-DFDC5C066B3F}" destId="{7490F931-F796-4321-8D6F-3FB0D1700EF5}" srcOrd="0" destOrd="2" presId="urn:microsoft.com/office/officeart/2005/8/layout/chevron2"/>
    <dgm:cxn modelId="{69DDFAE9-80C9-46F7-93C1-7A72F88161FC}" type="presParOf" srcId="{ABA103A4-2234-440C-8982-AD430BA1A748}" destId="{1EE7E4FA-E955-46ED-96D3-32081C0DB2BA}" srcOrd="0" destOrd="0" presId="urn:microsoft.com/office/officeart/2005/8/layout/chevron2"/>
    <dgm:cxn modelId="{65067BD4-5285-4532-9880-692CED647298}" type="presParOf" srcId="{1EE7E4FA-E955-46ED-96D3-32081C0DB2BA}" destId="{AEC12870-BEBC-405C-9D58-8F6B8DDC78C9}" srcOrd="0" destOrd="0" presId="urn:microsoft.com/office/officeart/2005/8/layout/chevron2"/>
    <dgm:cxn modelId="{59251561-19A5-49C0-BB3A-D96C27B37409}" type="presParOf" srcId="{1EE7E4FA-E955-46ED-96D3-32081C0DB2BA}" destId="{7490F931-F796-4321-8D6F-3FB0D1700EF5}" srcOrd="1" destOrd="0" presId="urn:microsoft.com/office/officeart/2005/8/layout/chevron2"/>
    <dgm:cxn modelId="{DECAB0C0-C79A-422C-B5DB-122A35DAE30C}" type="presParOf" srcId="{ABA103A4-2234-440C-8982-AD430BA1A748}" destId="{BC32C174-9E42-4C57-921B-F670EF8BBEB6}" srcOrd="1" destOrd="0" presId="urn:microsoft.com/office/officeart/2005/8/layout/chevron2"/>
    <dgm:cxn modelId="{593B0C94-F983-4673-B5F8-BE4455DE4B31}" type="presParOf" srcId="{ABA103A4-2234-440C-8982-AD430BA1A748}" destId="{90572497-7E2A-4B84-AA67-8CFD710189E4}" srcOrd="2" destOrd="0" presId="urn:microsoft.com/office/officeart/2005/8/layout/chevron2"/>
    <dgm:cxn modelId="{6C099899-169E-457A-B3DA-B627CD4BE518}" type="presParOf" srcId="{90572497-7E2A-4B84-AA67-8CFD710189E4}" destId="{2AD20687-3863-44C1-8CA3-4401FE0A9623}" srcOrd="0" destOrd="0" presId="urn:microsoft.com/office/officeart/2005/8/layout/chevron2"/>
    <dgm:cxn modelId="{17372E2D-3E1F-4DF1-BA61-D43C8FA10D2C}" type="presParOf" srcId="{90572497-7E2A-4B84-AA67-8CFD710189E4}" destId="{B14D2C8E-41A4-48E4-8682-64260FF40D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7F848A-1A6A-4913-884A-D1F0CAA2B1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AECD98D-5E8C-4C5C-8B00-D1990733FC5B}">
      <dgm:prSet phldrT="[Texte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dirty="0" smtClean="0">
              <a:solidFill>
                <a:srgbClr val="0070C0"/>
              </a:solidFill>
            </a:rPr>
            <a:t>Tableau interprétation évaluation du risque pour le volet</a:t>
          </a:r>
        </a:p>
      </dgm:t>
    </dgm:pt>
    <dgm:pt modelId="{8D6C5DCA-9E6D-40BA-884C-7E87F2BD68A1}" type="parTrans" cxnId="{A12F3F55-F1C6-4ED2-828A-7399F3550463}">
      <dgm:prSet/>
      <dgm:spPr/>
      <dgm:t>
        <a:bodyPr/>
        <a:lstStyle/>
        <a:p>
          <a:endParaRPr lang="fr-BE"/>
        </a:p>
      </dgm:t>
    </dgm:pt>
    <dgm:pt modelId="{8A1F3422-85DF-4468-9372-D47A5771289B}" type="sibTrans" cxnId="{A12F3F55-F1C6-4ED2-828A-7399F3550463}">
      <dgm:prSet/>
      <dgm:spPr/>
      <dgm:t>
        <a:bodyPr/>
        <a:lstStyle/>
        <a:p>
          <a:endParaRPr lang="fr-BE"/>
        </a:p>
      </dgm:t>
    </dgm:pt>
    <dgm:pt modelId="{4F516B33-CD1E-4CE4-982B-F05A4BE87F19}">
      <dgm:prSet phldrT="[Texte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dirty="0" smtClean="0">
              <a:solidFill>
                <a:srgbClr val="0070C0"/>
              </a:solidFill>
            </a:rPr>
            <a:t>Tableau conclusions opérationnelle et additionnelle</a:t>
          </a:r>
          <a:endParaRPr lang="fr-BE" dirty="0">
            <a:solidFill>
              <a:srgbClr val="0070C0"/>
            </a:solidFill>
          </a:endParaRPr>
        </a:p>
      </dgm:t>
    </dgm:pt>
    <dgm:pt modelId="{9CA389DA-2566-41C8-82F9-E3F32A50E152}" type="parTrans" cxnId="{D742D517-96CB-4BFE-97A1-D94AD8FE4D96}">
      <dgm:prSet/>
      <dgm:spPr/>
      <dgm:t>
        <a:bodyPr/>
        <a:lstStyle/>
        <a:p>
          <a:endParaRPr lang="fr-BE"/>
        </a:p>
      </dgm:t>
    </dgm:pt>
    <dgm:pt modelId="{4F14B2AE-B173-4805-BC9A-FB0961FCDDA9}" type="sibTrans" cxnId="{D742D517-96CB-4BFE-97A1-D94AD8FE4D96}">
      <dgm:prSet/>
      <dgm:spPr/>
      <dgm:t>
        <a:bodyPr/>
        <a:lstStyle/>
        <a:p>
          <a:endParaRPr lang="fr-BE"/>
        </a:p>
      </dgm:t>
    </dgm:pt>
    <dgm:pt modelId="{1A2F53ED-A6D5-4C1A-9713-3DC6694BE09C}">
      <dgm:prSet phldrT="[Texte]"/>
      <dgm:spPr>
        <a:solidFill>
          <a:schemeClr val="bg1"/>
        </a:solidFill>
      </dgm:spPr>
      <dgm:t>
        <a:bodyPr/>
        <a:lstStyle/>
        <a:p>
          <a:endParaRPr lang="fr-BE" dirty="0"/>
        </a:p>
      </dgm:t>
    </dgm:pt>
    <dgm:pt modelId="{9E68E882-32AB-452A-B375-ECAF22A63811}" type="sibTrans" cxnId="{A2C0074C-EB4A-49A1-86B6-18F1863151D1}">
      <dgm:prSet/>
      <dgm:spPr/>
      <dgm:t>
        <a:bodyPr/>
        <a:lstStyle/>
        <a:p>
          <a:endParaRPr lang="fr-BE"/>
        </a:p>
      </dgm:t>
    </dgm:pt>
    <dgm:pt modelId="{864ABE9B-E296-4218-A037-FE56E64A8A55}" type="parTrans" cxnId="{A2C0074C-EB4A-49A1-86B6-18F1863151D1}">
      <dgm:prSet/>
      <dgm:spPr/>
      <dgm:t>
        <a:bodyPr/>
        <a:lstStyle/>
        <a:p>
          <a:endParaRPr lang="fr-BE"/>
        </a:p>
      </dgm:t>
    </dgm:pt>
    <dgm:pt modelId="{2ACE448B-9681-44FA-8452-CBAA9483A9D1}">
      <dgm:prSet phldrT="[Texte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BE" dirty="0"/>
        </a:p>
      </dgm:t>
    </dgm:pt>
    <dgm:pt modelId="{9B1037C3-3BB6-4E6B-AB11-225EDBF159B6}" type="sibTrans" cxnId="{CABA4F10-43D4-4B27-AB58-1C41E8A22B3D}">
      <dgm:prSet/>
      <dgm:spPr/>
      <dgm:t>
        <a:bodyPr/>
        <a:lstStyle/>
        <a:p>
          <a:endParaRPr lang="fr-BE"/>
        </a:p>
      </dgm:t>
    </dgm:pt>
    <dgm:pt modelId="{023A5A33-1922-4CE0-A393-87F49F973A77}" type="parTrans" cxnId="{CABA4F10-43D4-4B27-AB58-1C41E8A22B3D}">
      <dgm:prSet/>
      <dgm:spPr/>
      <dgm:t>
        <a:bodyPr/>
        <a:lstStyle/>
        <a:p>
          <a:endParaRPr lang="fr-BE"/>
        </a:p>
      </dgm:t>
    </dgm:pt>
    <dgm:pt modelId="{E8C511C2-E81D-4227-B6FB-DFFACC14084D}" type="pres">
      <dgm:prSet presAssocID="{1A7F848A-1A6A-4913-884A-D1F0CAA2B1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4CC60FE-9F37-49AD-BC4B-EA6892B243BF}" type="pres">
      <dgm:prSet presAssocID="{1A2F53ED-A6D5-4C1A-9713-3DC6694BE09C}" presName="boxAndChildren" presStyleCnt="0"/>
      <dgm:spPr/>
    </dgm:pt>
    <dgm:pt modelId="{96CAB004-7B8B-46FE-AA5D-ED6898BDFDBF}" type="pres">
      <dgm:prSet presAssocID="{1A2F53ED-A6D5-4C1A-9713-3DC6694BE09C}" presName="parentTextBox" presStyleLbl="node1" presStyleIdx="0" presStyleCnt="4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135F22BF-93CC-486C-AA26-9AFDB6AA8D59}" type="pres">
      <dgm:prSet presAssocID="{4F14B2AE-B173-4805-BC9A-FB0961FCDDA9}" presName="sp" presStyleCnt="0"/>
      <dgm:spPr/>
    </dgm:pt>
    <dgm:pt modelId="{96A6B993-F986-4CC8-AE21-6BD4E6D3DD4B}" type="pres">
      <dgm:prSet presAssocID="{4F516B33-CD1E-4CE4-982B-F05A4BE87F19}" presName="arrowAndChildren" presStyleCnt="0"/>
      <dgm:spPr/>
    </dgm:pt>
    <dgm:pt modelId="{CC2EF9DC-F606-442B-9E4D-34055F45A9F2}" type="pres">
      <dgm:prSet presAssocID="{4F516B33-CD1E-4CE4-982B-F05A4BE87F19}" presName="parentTextArrow" presStyleLbl="node1" presStyleIdx="1" presStyleCnt="4" custScaleY="31004" custLinFactNeighborY="1945"/>
      <dgm:spPr/>
      <dgm:t>
        <a:bodyPr/>
        <a:lstStyle/>
        <a:p>
          <a:endParaRPr lang="fr-BE"/>
        </a:p>
      </dgm:t>
    </dgm:pt>
    <dgm:pt modelId="{7C9C79DA-BB4B-492A-99AA-15D9B370C29B}" type="pres">
      <dgm:prSet presAssocID="{9B1037C3-3BB6-4E6B-AB11-225EDBF159B6}" presName="sp" presStyleCnt="0"/>
      <dgm:spPr/>
    </dgm:pt>
    <dgm:pt modelId="{F736607A-35AB-442C-8AAA-7C91A8F0F005}" type="pres">
      <dgm:prSet presAssocID="{2ACE448B-9681-44FA-8452-CBAA9483A9D1}" presName="arrowAndChildren" presStyleCnt="0"/>
      <dgm:spPr/>
    </dgm:pt>
    <dgm:pt modelId="{B2C84FB5-74BD-4599-A429-442B4A5A1A26}" type="pres">
      <dgm:prSet presAssocID="{2ACE448B-9681-44FA-8452-CBAA9483A9D1}" presName="parentTextArrow" presStyleLbl="node1" presStyleIdx="2" presStyleCnt="4" custScaleY="64395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E8019B53-7AC6-4931-B969-D16547A456FA}" type="pres">
      <dgm:prSet presAssocID="{8A1F3422-85DF-4468-9372-D47A5771289B}" presName="sp" presStyleCnt="0"/>
      <dgm:spPr/>
    </dgm:pt>
    <dgm:pt modelId="{7DDB5E00-7D5A-4C96-B08B-A7C7DF6E6281}" type="pres">
      <dgm:prSet presAssocID="{7AECD98D-5E8C-4C5C-8B00-D1990733FC5B}" presName="arrowAndChildren" presStyleCnt="0"/>
      <dgm:spPr/>
    </dgm:pt>
    <dgm:pt modelId="{888D0FED-FB8C-42A9-BB0B-6FE91A248749}" type="pres">
      <dgm:prSet presAssocID="{7AECD98D-5E8C-4C5C-8B00-D1990733FC5B}" presName="parentTextArrow" presStyleLbl="node1" presStyleIdx="3" presStyleCnt="4" custScaleY="31357"/>
      <dgm:spPr/>
      <dgm:t>
        <a:bodyPr/>
        <a:lstStyle/>
        <a:p>
          <a:endParaRPr lang="fr-BE"/>
        </a:p>
      </dgm:t>
    </dgm:pt>
  </dgm:ptLst>
  <dgm:cxnLst>
    <dgm:cxn modelId="{D742D517-96CB-4BFE-97A1-D94AD8FE4D96}" srcId="{1A7F848A-1A6A-4913-884A-D1F0CAA2B1B5}" destId="{4F516B33-CD1E-4CE4-982B-F05A4BE87F19}" srcOrd="2" destOrd="0" parTransId="{9CA389DA-2566-41C8-82F9-E3F32A50E152}" sibTransId="{4F14B2AE-B173-4805-BC9A-FB0961FCDDA9}"/>
    <dgm:cxn modelId="{53CB3188-98B3-4DD8-975F-8458BBD0FEA4}" type="presOf" srcId="{2ACE448B-9681-44FA-8452-CBAA9483A9D1}" destId="{B2C84FB5-74BD-4599-A429-442B4A5A1A26}" srcOrd="0" destOrd="0" presId="urn:microsoft.com/office/officeart/2005/8/layout/process4"/>
    <dgm:cxn modelId="{A12F3F55-F1C6-4ED2-828A-7399F3550463}" srcId="{1A7F848A-1A6A-4913-884A-D1F0CAA2B1B5}" destId="{7AECD98D-5E8C-4C5C-8B00-D1990733FC5B}" srcOrd="0" destOrd="0" parTransId="{8D6C5DCA-9E6D-40BA-884C-7E87F2BD68A1}" sibTransId="{8A1F3422-85DF-4468-9372-D47A5771289B}"/>
    <dgm:cxn modelId="{ADE5A885-0053-4735-810F-7F7A3FA6D7F9}" type="presOf" srcId="{7AECD98D-5E8C-4C5C-8B00-D1990733FC5B}" destId="{888D0FED-FB8C-42A9-BB0B-6FE91A248749}" srcOrd="0" destOrd="0" presId="urn:microsoft.com/office/officeart/2005/8/layout/process4"/>
    <dgm:cxn modelId="{A2C0074C-EB4A-49A1-86B6-18F1863151D1}" srcId="{1A7F848A-1A6A-4913-884A-D1F0CAA2B1B5}" destId="{1A2F53ED-A6D5-4C1A-9713-3DC6694BE09C}" srcOrd="3" destOrd="0" parTransId="{864ABE9B-E296-4218-A037-FE56E64A8A55}" sibTransId="{9E68E882-32AB-452A-B375-ECAF22A63811}"/>
    <dgm:cxn modelId="{9A4CD649-5181-4CBA-B5E9-CEDD794F4B80}" type="presOf" srcId="{1A7F848A-1A6A-4913-884A-D1F0CAA2B1B5}" destId="{E8C511C2-E81D-4227-B6FB-DFFACC14084D}" srcOrd="0" destOrd="0" presId="urn:microsoft.com/office/officeart/2005/8/layout/process4"/>
    <dgm:cxn modelId="{55750001-CB2D-434A-B041-CC28D2F9028F}" type="presOf" srcId="{1A2F53ED-A6D5-4C1A-9713-3DC6694BE09C}" destId="{96CAB004-7B8B-46FE-AA5D-ED6898BDFDBF}" srcOrd="0" destOrd="0" presId="urn:microsoft.com/office/officeart/2005/8/layout/process4"/>
    <dgm:cxn modelId="{CABA4F10-43D4-4B27-AB58-1C41E8A22B3D}" srcId="{1A7F848A-1A6A-4913-884A-D1F0CAA2B1B5}" destId="{2ACE448B-9681-44FA-8452-CBAA9483A9D1}" srcOrd="1" destOrd="0" parTransId="{023A5A33-1922-4CE0-A393-87F49F973A77}" sibTransId="{9B1037C3-3BB6-4E6B-AB11-225EDBF159B6}"/>
    <dgm:cxn modelId="{87A80FC9-9940-449F-9AB1-B2764A27B74E}" type="presOf" srcId="{4F516B33-CD1E-4CE4-982B-F05A4BE87F19}" destId="{CC2EF9DC-F606-442B-9E4D-34055F45A9F2}" srcOrd="0" destOrd="0" presId="urn:microsoft.com/office/officeart/2005/8/layout/process4"/>
    <dgm:cxn modelId="{86E5EFF2-A636-4B63-96D6-FDE7EF216696}" type="presParOf" srcId="{E8C511C2-E81D-4227-B6FB-DFFACC14084D}" destId="{A4CC60FE-9F37-49AD-BC4B-EA6892B243BF}" srcOrd="0" destOrd="0" presId="urn:microsoft.com/office/officeart/2005/8/layout/process4"/>
    <dgm:cxn modelId="{A6ABCCF2-4978-4EBF-9FCF-6514906344C1}" type="presParOf" srcId="{A4CC60FE-9F37-49AD-BC4B-EA6892B243BF}" destId="{96CAB004-7B8B-46FE-AA5D-ED6898BDFDBF}" srcOrd="0" destOrd="0" presId="urn:microsoft.com/office/officeart/2005/8/layout/process4"/>
    <dgm:cxn modelId="{5ECA8742-2059-46B5-9D35-E510BA02CD7F}" type="presParOf" srcId="{E8C511C2-E81D-4227-B6FB-DFFACC14084D}" destId="{135F22BF-93CC-486C-AA26-9AFDB6AA8D59}" srcOrd="1" destOrd="0" presId="urn:microsoft.com/office/officeart/2005/8/layout/process4"/>
    <dgm:cxn modelId="{543C551E-D175-4B72-99A2-ABAF65E6B40A}" type="presParOf" srcId="{E8C511C2-E81D-4227-B6FB-DFFACC14084D}" destId="{96A6B993-F986-4CC8-AE21-6BD4E6D3DD4B}" srcOrd="2" destOrd="0" presId="urn:microsoft.com/office/officeart/2005/8/layout/process4"/>
    <dgm:cxn modelId="{5B881A5C-FF74-46B9-8697-46E38D5D8ACA}" type="presParOf" srcId="{96A6B993-F986-4CC8-AE21-6BD4E6D3DD4B}" destId="{CC2EF9DC-F606-442B-9E4D-34055F45A9F2}" srcOrd="0" destOrd="0" presId="urn:microsoft.com/office/officeart/2005/8/layout/process4"/>
    <dgm:cxn modelId="{1F34EE1B-68A1-416B-959C-2CA47FD2AA93}" type="presParOf" srcId="{E8C511C2-E81D-4227-B6FB-DFFACC14084D}" destId="{7C9C79DA-BB4B-492A-99AA-15D9B370C29B}" srcOrd="3" destOrd="0" presId="urn:microsoft.com/office/officeart/2005/8/layout/process4"/>
    <dgm:cxn modelId="{4C05D535-7EB5-4979-8799-61AE87F9472A}" type="presParOf" srcId="{E8C511C2-E81D-4227-B6FB-DFFACC14084D}" destId="{F736607A-35AB-442C-8AAA-7C91A8F0F005}" srcOrd="4" destOrd="0" presId="urn:microsoft.com/office/officeart/2005/8/layout/process4"/>
    <dgm:cxn modelId="{73485C54-F031-4A02-93DF-C30A422DA6F5}" type="presParOf" srcId="{F736607A-35AB-442C-8AAA-7C91A8F0F005}" destId="{B2C84FB5-74BD-4599-A429-442B4A5A1A26}" srcOrd="0" destOrd="0" presId="urn:microsoft.com/office/officeart/2005/8/layout/process4"/>
    <dgm:cxn modelId="{B7BD0509-AD6E-4C51-90BE-ACE44496F036}" type="presParOf" srcId="{E8C511C2-E81D-4227-B6FB-DFFACC14084D}" destId="{E8019B53-7AC6-4931-B969-D16547A456FA}" srcOrd="5" destOrd="0" presId="urn:microsoft.com/office/officeart/2005/8/layout/process4"/>
    <dgm:cxn modelId="{110AC382-2678-482B-92A6-C4E4C02D375B}" type="presParOf" srcId="{E8C511C2-E81D-4227-B6FB-DFFACC14084D}" destId="{7DDB5E00-7D5A-4C96-B08B-A7C7DF6E6281}" srcOrd="6" destOrd="0" presId="urn:microsoft.com/office/officeart/2005/8/layout/process4"/>
    <dgm:cxn modelId="{99E97176-6A4F-442D-B80E-155D8B471DC2}" type="presParOf" srcId="{7DDB5E00-7D5A-4C96-B08B-A7C7DF6E6281}" destId="{888D0FED-FB8C-42A9-BB0B-6FE91A2487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7F848A-1A6A-4913-884A-D1F0CAA2B1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AECD98D-5E8C-4C5C-8B00-D1990733FC5B}">
      <dgm:prSet phldrT="[Texte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0" dirty="0" smtClean="0">
              <a:solidFill>
                <a:srgbClr val="0070C0"/>
              </a:solidFill>
            </a:rPr>
            <a:t>Par base d’évaluation étudiée</a:t>
          </a:r>
          <a:endParaRPr lang="fr-BE" sz="1800" dirty="0"/>
        </a:p>
      </dgm:t>
    </dgm:pt>
    <dgm:pt modelId="{8D6C5DCA-9E6D-40BA-884C-7E87F2BD68A1}" type="parTrans" cxnId="{A12F3F55-F1C6-4ED2-828A-7399F3550463}">
      <dgm:prSet/>
      <dgm:spPr/>
      <dgm:t>
        <a:bodyPr/>
        <a:lstStyle/>
        <a:p>
          <a:endParaRPr lang="fr-BE"/>
        </a:p>
      </dgm:t>
    </dgm:pt>
    <dgm:pt modelId="{8A1F3422-85DF-4468-9372-D47A5771289B}" type="sibTrans" cxnId="{A12F3F55-F1C6-4ED2-828A-7399F3550463}">
      <dgm:prSet/>
      <dgm:spPr/>
      <dgm:t>
        <a:bodyPr/>
        <a:lstStyle/>
        <a:p>
          <a:endParaRPr lang="fr-BE"/>
        </a:p>
      </dgm:t>
    </dgm:pt>
    <dgm:pt modelId="{4F516B33-CD1E-4CE4-982B-F05A4BE87F19}">
      <dgm:prSet phldrT="[Texte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0" dirty="0" smtClean="0">
              <a:solidFill>
                <a:srgbClr val="0070C0"/>
              </a:solidFill>
            </a:rPr>
            <a:t>Pour la base d’évaluation retenue</a:t>
          </a:r>
          <a:endParaRPr lang="fr-BE" dirty="0"/>
        </a:p>
      </dgm:t>
    </dgm:pt>
    <dgm:pt modelId="{9CA389DA-2566-41C8-82F9-E3F32A50E152}" type="parTrans" cxnId="{D742D517-96CB-4BFE-97A1-D94AD8FE4D96}">
      <dgm:prSet/>
      <dgm:spPr/>
      <dgm:t>
        <a:bodyPr/>
        <a:lstStyle/>
        <a:p>
          <a:endParaRPr lang="fr-BE"/>
        </a:p>
      </dgm:t>
    </dgm:pt>
    <dgm:pt modelId="{4F14B2AE-B173-4805-BC9A-FB0961FCDDA9}" type="sibTrans" cxnId="{D742D517-96CB-4BFE-97A1-D94AD8FE4D96}">
      <dgm:prSet/>
      <dgm:spPr/>
      <dgm:t>
        <a:bodyPr/>
        <a:lstStyle/>
        <a:p>
          <a:endParaRPr lang="fr-BE"/>
        </a:p>
      </dgm:t>
    </dgm:pt>
    <dgm:pt modelId="{1A2F53ED-A6D5-4C1A-9713-3DC6694BE09C}">
      <dgm:prSet phldrT="[Texte]"/>
      <dgm:spPr>
        <a:solidFill>
          <a:schemeClr val="bg1"/>
        </a:solidFill>
      </dgm:spPr>
      <dgm:t>
        <a:bodyPr/>
        <a:lstStyle/>
        <a:p>
          <a:endParaRPr lang="fr-BE" dirty="0"/>
        </a:p>
      </dgm:t>
    </dgm:pt>
    <dgm:pt modelId="{9E68E882-32AB-452A-B375-ECAF22A63811}" type="sibTrans" cxnId="{A2C0074C-EB4A-49A1-86B6-18F1863151D1}">
      <dgm:prSet/>
      <dgm:spPr/>
      <dgm:t>
        <a:bodyPr/>
        <a:lstStyle/>
        <a:p>
          <a:endParaRPr lang="fr-BE"/>
        </a:p>
      </dgm:t>
    </dgm:pt>
    <dgm:pt modelId="{864ABE9B-E296-4218-A037-FE56E64A8A55}" type="parTrans" cxnId="{A2C0074C-EB4A-49A1-86B6-18F1863151D1}">
      <dgm:prSet/>
      <dgm:spPr/>
      <dgm:t>
        <a:bodyPr/>
        <a:lstStyle/>
        <a:p>
          <a:endParaRPr lang="fr-BE"/>
        </a:p>
      </dgm:t>
    </dgm:pt>
    <dgm:pt modelId="{2ACE448B-9681-44FA-8452-CBAA9483A9D1}">
      <dgm:prSet phldrT="[Texte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BE"/>
        </a:p>
      </dgm:t>
    </dgm:pt>
    <dgm:pt modelId="{9B1037C3-3BB6-4E6B-AB11-225EDBF159B6}" type="sibTrans" cxnId="{CABA4F10-43D4-4B27-AB58-1C41E8A22B3D}">
      <dgm:prSet/>
      <dgm:spPr/>
      <dgm:t>
        <a:bodyPr/>
        <a:lstStyle/>
        <a:p>
          <a:endParaRPr lang="fr-BE"/>
        </a:p>
      </dgm:t>
    </dgm:pt>
    <dgm:pt modelId="{023A5A33-1922-4CE0-A393-87F49F973A77}" type="parTrans" cxnId="{CABA4F10-43D4-4B27-AB58-1C41E8A22B3D}">
      <dgm:prSet/>
      <dgm:spPr/>
      <dgm:t>
        <a:bodyPr/>
        <a:lstStyle/>
        <a:p>
          <a:endParaRPr lang="fr-BE"/>
        </a:p>
      </dgm:t>
    </dgm:pt>
    <dgm:pt modelId="{E8C511C2-E81D-4227-B6FB-DFFACC14084D}" type="pres">
      <dgm:prSet presAssocID="{1A7F848A-1A6A-4913-884A-D1F0CAA2B1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4CC60FE-9F37-49AD-BC4B-EA6892B243BF}" type="pres">
      <dgm:prSet presAssocID="{1A2F53ED-A6D5-4C1A-9713-3DC6694BE09C}" presName="boxAndChildren" presStyleCnt="0"/>
      <dgm:spPr/>
    </dgm:pt>
    <dgm:pt modelId="{96CAB004-7B8B-46FE-AA5D-ED6898BDFDBF}" type="pres">
      <dgm:prSet presAssocID="{1A2F53ED-A6D5-4C1A-9713-3DC6694BE09C}" presName="parentTextBox" presStyleLbl="node1" presStyleIdx="0" presStyleCnt="4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135F22BF-93CC-486C-AA26-9AFDB6AA8D59}" type="pres">
      <dgm:prSet presAssocID="{4F14B2AE-B173-4805-BC9A-FB0961FCDDA9}" presName="sp" presStyleCnt="0"/>
      <dgm:spPr/>
    </dgm:pt>
    <dgm:pt modelId="{96A6B993-F986-4CC8-AE21-6BD4E6D3DD4B}" type="pres">
      <dgm:prSet presAssocID="{4F516B33-CD1E-4CE4-982B-F05A4BE87F19}" presName="arrowAndChildren" presStyleCnt="0"/>
      <dgm:spPr/>
    </dgm:pt>
    <dgm:pt modelId="{CC2EF9DC-F606-442B-9E4D-34055F45A9F2}" type="pres">
      <dgm:prSet presAssocID="{4F516B33-CD1E-4CE4-982B-F05A4BE87F19}" presName="parentTextArrow" presStyleLbl="node1" presStyleIdx="1" presStyleCnt="4" custScaleY="31004" custLinFactNeighborY="1945"/>
      <dgm:spPr/>
      <dgm:t>
        <a:bodyPr/>
        <a:lstStyle/>
        <a:p>
          <a:endParaRPr lang="fr-BE"/>
        </a:p>
      </dgm:t>
    </dgm:pt>
    <dgm:pt modelId="{7C9C79DA-BB4B-492A-99AA-15D9B370C29B}" type="pres">
      <dgm:prSet presAssocID="{9B1037C3-3BB6-4E6B-AB11-225EDBF159B6}" presName="sp" presStyleCnt="0"/>
      <dgm:spPr/>
    </dgm:pt>
    <dgm:pt modelId="{F736607A-35AB-442C-8AAA-7C91A8F0F005}" type="pres">
      <dgm:prSet presAssocID="{2ACE448B-9681-44FA-8452-CBAA9483A9D1}" presName="arrowAndChildren" presStyleCnt="0"/>
      <dgm:spPr/>
    </dgm:pt>
    <dgm:pt modelId="{B2C84FB5-74BD-4599-A429-442B4A5A1A26}" type="pres">
      <dgm:prSet presAssocID="{2ACE448B-9681-44FA-8452-CBAA9483A9D1}" presName="parentTextArrow" presStyleLbl="node1" presStyleIdx="2" presStyleCnt="4" custScaleY="64395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E8019B53-7AC6-4931-B969-D16547A456FA}" type="pres">
      <dgm:prSet presAssocID="{8A1F3422-85DF-4468-9372-D47A5771289B}" presName="sp" presStyleCnt="0"/>
      <dgm:spPr/>
    </dgm:pt>
    <dgm:pt modelId="{7DDB5E00-7D5A-4C96-B08B-A7C7DF6E6281}" type="pres">
      <dgm:prSet presAssocID="{7AECD98D-5E8C-4C5C-8B00-D1990733FC5B}" presName="arrowAndChildren" presStyleCnt="0"/>
      <dgm:spPr/>
    </dgm:pt>
    <dgm:pt modelId="{888D0FED-FB8C-42A9-BB0B-6FE91A248749}" type="pres">
      <dgm:prSet presAssocID="{7AECD98D-5E8C-4C5C-8B00-D1990733FC5B}" presName="parentTextArrow" presStyleLbl="node1" presStyleIdx="3" presStyleCnt="4" custScaleY="31357"/>
      <dgm:spPr/>
      <dgm:t>
        <a:bodyPr/>
        <a:lstStyle/>
        <a:p>
          <a:endParaRPr lang="fr-BE"/>
        </a:p>
      </dgm:t>
    </dgm:pt>
  </dgm:ptLst>
  <dgm:cxnLst>
    <dgm:cxn modelId="{0369F9E4-F904-49FE-BD9C-F8F9FACB0260}" type="presOf" srcId="{1A7F848A-1A6A-4913-884A-D1F0CAA2B1B5}" destId="{E8C511C2-E81D-4227-B6FB-DFFACC14084D}" srcOrd="0" destOrd="0" presId="urn:microsoft.com/office/officeart/2005/8/layout/process4"/>
    <dgm:cxn modelId="{D742D517-96CB-4BFE-97A1-D94AD8FE4D96}" srcId="{1A7F848A-1A6A-4913-884A-D1F0CAA2B1B5}" destId="{4F516B33-CD1E-4CE4-982B-F05A4BE87F19}" srcOrd="2" destOrd="0" parTransId="{9CA389DA-2566-41C8-82F9-E3F32A50E152}" sibTransId="{4F14B2AE-B173-4805-BC9A-FB0961FCDDA9}"/>
    <dgm:cxn modelId="{DC7E1CCE-5544-4825-83B8-59462AB569D8}" type="presOf" srcId="{7AECD98D-5E8C-4C5C-8B00-D1990733FC5B}" destId="{888D0FED-FB8C-42A9-BB0B-6FE91A248749}" srcOrd="0" destOrd="0" presId="urn:microsoft.com/office/officeart/2005/8/layout/process4"/>
    <dgm:cxn modelId="{A12F3F55-F1C6-4ED2-828A-7399F3550463}" srcId="{1A7F848A-1A6A-4913-884A-D1F0CAA2B1B5}" destId="{7AECD98D-5E8C-4C5C-8B00-D1990733FC5B}" srcOrd="0" destOrd="0" parTransId="{8D6C5DCA-9E6D-40BA-884C-7E87F2BD68A1}" sibTransId="{8A1F3422-85DF-4468-9372-D47A5771289B}"/>
    <dgm:cxn modelId="{A2C0074C-EB4A-49A1-86B6-18F1863151D1}" srcId="{1A7F848A-1A6A-4913-884A-D1F0CAA2B1B5}" destId="{1A2F53ED-A6D5-4C1A-9713-3DC6694BE09C}" srcOrd="3" destOrd="0" parTransId="{864ABE9B-E296-4218-A037-FE56E64A8A55}" sibTransId="{9E68E882-32AB-452A-B375-ECAF22A63811}"/>
    <dgm:cxn modelId="{AE574732-92C3-48B3-A052-6AB56159A01B}" type="presOf" srcId="{1A2F53ED-A6D5-4C1A-9713-3DC6694BE09C}" destId="{96CAB004-7B8B-46FE-AA5D-ED6898BDFDBF}" srcOrd="0" destOrd="0" presId="urn:microsoft.com/office/officeart/2005/8/layout/process4"/>
    <dgm:cxn modelId="{360E9A29-A860-45C9-A0B7-161BB81D5351}" type="presOf" srcId="{4F516B33-CD1E-4CE4-982B-F05A4BE87F19}" destId="{CC2EF9DC-F606-442B-9E4D-34055F45A9F2}" srcOrd="0" destOrd="0" presId="urn:microsoft.com/office/officeart/2005/8/layout/process4"/>
    <dgm:cxn modelId="{CABA4F10-43D4-4B27-AB58-1C41E8A22B3D}" srcId="{1A7F848A-1A6A-4913-884A-D1F0CAA2B1B5}" destId="{2ACE448B-9681-44FA-8452-CBAA9483A9D1}" srcOrd="1" destOrd="0" parTransId="{023A5A33-1922-4CE0-A393-87F49F973A77}" sibTransId="{9B1037C3-3BB6-4E6B-AB11-225EDBF159B6}"/>
    <dgm:cxn modelId="{4E988B28-A4CB-4D8F-A88D-FFA4143C1728}" type="presOf" srcId="{2ACE448B-9681-44FA-8452-CBAA9483A9D1}" destId="{B2C84FB5-74BD-4599-A429-442B4A5A1A26}" srcOrd="0" destOrd="0" presId="urn:microsoft.com/office/officeart/2005/8/layout/process4"/>
    <dgm:cxn modelId="{D331F0E5-35E6-42DC-A3D1-2AD8DCDDE655}" type="presParOf" srcId="{E8C511C2-E81D-4227-B6FB-DFFACC14084D}" destId="{A4CC60FE-9F37-49AD-BC4B-EA6892B243BF}" srcOrd="0" destOrd="0" presId="urn:microsoft.com/office/officeart/2005/8/layout/process4"/>
    <dgm:cxn modelId="{7CF7A7D0-3704-4AED-893C-8BAF03496345}" type="presParOf" srcId="{A4CC60FE-9F37-49AD-BC4B-EA6892B243BF}" destId="{96CAB004-7B8B-46FE-AA5D-ED6898BDFDBF}" srcOrd="0" destOrd="0" presId="urn:microsoft.com/office/officeart/2005/8/layout/process4"/>
    <dgm:cxn modelId="{AEC2363E-7E26-489E-9110-F4F701B0231D}" type="presParOf" srcId="{E8C511C2-E81D-4227-B6FB-DFFACC14084D}" destId="{135F22BF-93CC-486C-AA26-9AFDB6AA8D59}" srcOrd="1" destOrd="0" presId="urn:microsoft.com/office/officeart/2005/8/layout/process4"/>
    <dgm:cxn modelId="{AFC570B4-40CB-4E51-B969-3AAD6733BB8A}" type="presParOf" srcId="{E8C511C2-E81D-4227-B6FB-DFFACC14084D}" destId="{96A6B993-F986-4CC8-AE21-6BD4E6D3DD4B}" srcOrd="2" destOrd="0" presId="urn:microsoft.com/office/officeart/2005/8/layout/process4"/>
    <dgm:cxn modelId="{AF95B939-B594-484D-988B-6FAB485FB6FE}" type="presParOf" srcId="{96A6B993-F986-4CC8-AE21-6BD4E6D3DD4B}" destId="{CC2EF9DC-F606-442B-9E4D-34055F45A9F2}" srcOrd="0" destOrd="0" presId="urn:microsoft.com/office/officeart/2005/8/layout/process4"/>
    <dgm:cxn modelId="{630EA79A-4555-4077-A43D-C3853C3A0DA2}" type="presParOf" srcId="{E8C511C2-E81D-4227-B6FB-DFFACC14084D}" destId="{7C9C79DA-BB4B-492A-99AA-15D9B370C29B}" srcOrd="3" destOrd="0" presId="urn:microsoft.com/office/officeart/2005/8/layout/process4"/>
    <dgm:cxn modelId="{683A1803-567F-4D63-923D-D3AE1DFFAC2C}" type="presParOf" srcId="{E8C511C2-E81D-4227-B6FB-DFFACC14084D}" destId="{F736607A-35AB-442C-8AAA-7C91A8F0F005}" srcOrd="4" destOrd="0" presId="urn:microsoft.com/office/officeart/2005/8/layout/process4"/>
    <dgm:cxn modelId="{6CE117D9-0BED-47C7-9FB1-6B065986985D}" type="presParOf" srcId="{F736607A-35AB-442C-8AAA-7C91A8F0F005}" destId="{B2C84FB5-74BD-4599-A429-442B4A5A1A26}" srcOrd="0" destOrd="0" presId="urn:microsoft.com/office/officeart/2005/8/layout/process4"/>
    <dgm:cxn modelId="{B99ABC90-85BE-4995-9329-ECC663D4E215}" type="presParOf" srcId="{E8C511C2-E81D-4227-B6FB-DFFACC14084D}" destId="{E8019B53-7AC6-4931-B969-D16547A456FA}" srcOrd="5" destOrd="0" presId="urn:microsoft.com/office/officeart/2005/8/layout/process4"/>
    <dgm:cxn modelId="{11192D61-3C0D-4280-9CDE-E554B673DF8B}" type="presParOf" srcId="{E8C511C2-E81D-4227-B6FB-DFFACC14084D}" destId="{7DDB5E00-7D5A-4C96-B08B-A7C7DF6E6281}" srcOrd="6" destOrd="0" presId="urn:microsoft.com/office/officeart/2005/8/layout/process4"/>
    <dgm:cxn modelId="{5A635239-6A9E-4C89-B92F-970BFC60B97B}" type="presParOf" srcId="{7DDB5E00-7D5A-4C96-B08B-A7C7DF6E6281}" destId="{888D0FED-FB8C-42A9-BB0B-6FE91A2487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FSP</a:t>
          </a:r>
          <a:r>
            <a:rPr lang="fr-BE" sz="1800" dirty="0" smtClean="0"/>
            <a:t> 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/>
      <dgm:spPr/>
      <dgm:t>
        <a:bodyPr/>
        <a:lstStyle/>
        <a:p>
          <a:pPr algn="l"/>
          <a:endParaRPr lang="fr-BE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9CC56AD4-D9B2-4943-A358-1845E324B39D}">
      <dgm:prSet/>
      <dgm:spPr/>
      <dgm:t>
        <a:bodyPr/>
        <a:lstStyle/>
        <a:p>
          <a:pPr algn="l"/>
          <a:r>
            <a:rPr lang="fr-BE" dirty="0" smtClean="0"/>
            <a:t>Cette situation est rencontrée lorsque le terrain n’a plus d’usage effectif ou que celui -ci est appelé à s’arrêter à court terme et qu’aucun projet de réaffectation, pouvant être considéré comme raisonnablement abouti, n’existe.</a:t>
          </a:r>
        </a:p>
      </dgm:t>
    </dgm:pt>
    <dgm:pt modelId="{1234D98B-B96C-4A8E-B527-A842411C01C4}" type="parTrans" cxnId="{C4FEF246-D17F-4CCB-A136-E16DD63B7E41}">
      <dgm:prSet/>
      <dgm:spPr/>
      <dgm:t>
        <a:bodyPr/>
        <a:lstStyle/>
        <a:p>
          <a:endParaRPr lang="fr-BE"/>
        </a:p>
      </dgm:t>
    </dgm:pt>
    <dgm:pt modelId="{54D8F5E0-72A4-46D0-916D-1701777B5534}" type="sibTrans" cxnId="{C4FEF246-D17F-4CCB-A136-E16DD63B7E41}">
      <dgm:prSet/>
      <dgm:spPr/>
      <dgm:t>
        <a:bodyPr/>
        <a:lstStyle/>
        <a:p>
          <a:endParaRPr lang="fr-BE"/>
        </a:p>
      </dgm:t>
    </dgm:pt>
    <dgm:pt modelId="{2A4E0B64-7517-450E-9380-61A908346FF6}">
      <dgm:prSet/>
      <dgm:spPr/>
      <dgm:t>
        <a:bodyPr/>
        <a:lstStyle/>
        <a:p>
          <a:pPr algn="l"/>
          <a:r>
            <a:rPr lang="fr-BE" dirty="0" smtClean="0"/>
            <a:t>Situation appelée à évoluer à court terme</a:t>
          </a:r>
        </a:p>
      </dgm:t>
    </dgm:pt>
    <dgm:pt modelId="{40EF0BDA-8AB8-449A-BEA5-C6B33A50BF6C}" type="parTrans" cxnId="{60E21477-0A28-41FB-A7BB-FF87E4560048}">
      <dgm:prSet/>
      <dgm:spPr/>
      <dgm:t>
        <a:bodyPr/>
        <a:lstStyle/>
        <a:p>
          <a:endParaRPr lang="fr-BE"/>
        </a:p>
      </dgm:t>
    </dgm:pt>
    <dgm:pt modelId="{6A76D132-972A-424D-9DFF-8B23468FA1B4}" type="sibTrans" cxnId="{60E21477-0A28-41FB-A7BB-FF87E4560048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LinFactNeighborY="-4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CD54044-B944-4572-AC41-32B0823A0745}" type="presOf" srcId="{9CC56AD4-D9B2-4943-A358-1845E324B39D}" destId="{E82BF4A4-0681-44F2-9071-61DC648F8721}" srcOrd="0" destOrd="1" presId="urn:microsoft.com/office/officeart/2005/8/layout/hList1"/>
    <dgm:cxn modelId="{9E542F69-C422-4A8F-AC42-EFA2F2E8020E}" type="presOf" srcId="{745B51D5-DAB9-4BB9-97E8-ED50CBD5C81F}" destId="{C52A595B-7ECF-4DF9-8BCE-DDD1C8B7BA01}" srcOrd="0" destOrd="0" presId="urn:microsoft.com/office/officeart/2005/8/layout/hList1"/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C4FEF246-D17F-4CCB-A136-E16DD63B7E41}" srcId="{745B51D5-DAB9-4BB9-97E8-ED50CBD5C81F}" destId="{9CC56AD4-D9B2-4943-A358-1845E324B39D}" srcOrd="1" destOrd="0" parTransId="{1234D98B-B96C-4A8E-B527-A842411C01C4}" sibTransId="{54D8F5E0-72A4-46D0-916D-1701777B5534}"/>
    <dgm:cxn modelId="{6C1EA0D1-75FB-42BC-86D5-C2F0FC4CD0F9}" type="presOf" srcId="{F0151063-22BA-4C1B-BCE5-115D26E13BC0}" destId="{E82BF4A4-0681-44F2-9071-61DC648F8721}" srcOrd="0" destOrd="0" presId="urn:microsoft.com/office/officeart/2005/8/layout/hList1"/>
    <dgm:cxn modelId="{430BB03E-8946-4AA6-860A-4A24D47BDBDF}" type="presOf" srcId="{2555F678-B2C6-41B9-B427-D2A07EBCDE8C}" destId="{32EA7C83-0442-4661-89B8-6F21B95CD67D}" srcOrd="0" destOrd="0" presId="urn:microsoft.com/office/officeart/2005/8/layout/hList1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60E21477-0A28-41FB-A7BB-FF87E4560048}" srcId="{745B51D5-DAB9-4BB9-97E8-ED50CBD5C81F}" destId="{2A4E0B64-7517-450E-9380-61A908346FF6}" srcOrd="2" destOrd="0" parTransId="{40EF0BDA-8AB8-449A-BEA5-C6B33A50BF6C}" sibTransId="{6A76D132-972A-424D-9DFF-8B23468FA1B4}"/>
    <dgm:cxn modelId="{8FAE0450-3582-4616-9CD8-44DAA5B64C7C}" type="presOf" srcId="{2A4E0B64-7517-450E-9380-61A908346FF6}" destId="{E82BF4A4-0681-44F2-9071-61DC648F8721}" srcOrd="0" destOrd="2" presId="urn:microsoft.com/office/officeart/2005/8/layout/hList1"/>
    <dgm:cxn modelId="{F67274B6-4E69-445F-8653-34A8E773C355}" type="presParOf" srcId="{32EA7C83-0442-4661-89B8-6F21B95CD67D}" destId="{9ED466F9-F58B-4EBA-B6CF-CC0C67012566}" srcOrd="0" destOrd="0" presId="urn:microsoft.com/office/officeart/2005/8/layout/hList1"/>
    <dgm:cxn modelId="{221F019F-0680-48B1-B98E-A5DF98526583}" type="presParOf" srcId="{9ED466F9-F58B-4EBA-B6CF-CC0C67012566}" destId="{C52A595B-7ECF-4DF9-8BCE-DDD1C8B7BA01}" srcOrd="0" destOrd="0" presId="urn:microsoft.com/office/officeart/2005/8/layout/hList1"/>
    <dgm:cxn modelId="{024DD831-C1A8-4BFA-9F33-B27D30E17612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FAP</a:t>
          </a:r>
          <a:r>
            <a:rPr lang="fr-BE" sz="1800" dirty="0" smtClean="0"/>
            <a:t> 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/>
      <dgm:spPr/>
      <dgm:t>
        <a:bodyPr/>
        <a:lstStyle/>
        <a:p>
          <a:pPr algn="just"/>
          <a:endParaRPr lang="fr-BE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9CC56AD4-D9B2-4943-A358-1845E324B39D}">
      <dgm:prSet/>
      <dgm:spPr/>
      <dgm:t>
        <a:bodyPr/>
        <a:lstStyle/>
        <a:p>
          <a:pPr algn="just"/>
          <a:r>
            <a:rPr lang="fr-BE" smtClean="0"/>
            <a:t>Plus d’usage effectif ou en cessation proche</a:t>
          </a:r>
          <a:endParaRPr lang="fr-BE" dirty="0" smtClean="0"/>
        </a:p>
      </dgm:t>
    </dgm:pt>
    <dgm:pt modelId="{1234D98B-B96C-4A8E-B527-A842411C01C4}" type="parTrans" cxnId="{C4FEF246-D17F-4CCB-A136-E16DD63B7E41}">
      <dgm:prSet/>
      <dgm:spPr/>
      <dgm:t>
        <a:bodyPr/>
        <a:lstStyle/>
        <a:p>
          <a:endParaRPr lang="fr-BE"/>
        </a:p>
      </dgm:t>
    </dgm:pt>
    <dgm:pt modelId="{54D8F5E0-72A4-46D0-916D-1701777B5534}" type="sibTrans" cxnId="{C4FEF246-D17F-4CCB-A136-E16DD63B7E41}">
      <dgm:prSet/>
      <dgm:spPr/>
      <dgm:t>
        <a:bodyPr/>
        <a:lstStyle/>
        <a:p>
          <a:endParaRPr lang="fr-BE"/>
        </a:p>
      </dgm:t>
    </dgm:pt>
    <dgm:pt modelId="{3078AF68-DDE4-426D-8E50-06AF0FDB70DE}">
      <dgm:prSet/>
      <dgm:spPr/>
      <dgm:t>
        <a:bodyPr/>
        <a:lstStyle/>
        <a:p>
          <a:r>
            <a:rPr lang="fr-BE" dirty="0" smtClean="0"/>
            <a:t>projet raisonnablement abouti</a:t>
          </a:r>
        </a:p>
      </dgm:t>
    </dgm:pt>
    <dgm:pt modelId="{E9B0F5D7-6417-435C-AA24-8BB9868F2D90}" type="parTrans" cxnId="{B40E272A-7365-43EC-8C69-B0C555F50864}">
      <dgm:prSet/>
      <dgm:spPr/>
      <dgm:t>
        <a:bodyPr/>
        <a:lstStyle/>
        <a:p>
          <a:endParaRPr lang="fr-BE"/>
        </a:p>
      </dgm:t>
    </dgm:pt>
    <dgm:pt modelId="{2C98588B-D8C1-47ED-B1B2-609313B96828}" type="sibTrans" cxnId="{B40E272A-7365-43EC-8C69-B0C555F50864}">
      <dgm:prSet/>
      <dgm:spPr/>
      <dgm:t>
        <a:bodyPr/>
        <a:lstStyle/>
        <a:p>
          <a:endParaRPr lang="fr-BE"/>
        </a:p>
      </dgm:t>
    </dgm:pt>
    <dgm:pt modelId="{FEC8499F-92D0-4024-BA3E-A864F5D2E28B}">
      <dgm:prSet/>
      <dgm:spPr/>
      <dgm:t>
        <a:bodyPr/>
        <a:lstStyle/>
        <a:p>
          <a:r>
            <a:rPr lang="fr-BE" dirty="0" smtClean="0"/>
            <a:t>usage futur déterminé avec certitude</a:t>
          </a:r>
        </a:p>
      </dgm:t>
    </dgm:pt>
    <dgm:pt modelId="{9400A2B0-BD94-48C8-AFC1-11B42606F789}" type="parTrans" cxnId="{A4437962-128A-4C6F-9FCC-3431729ADB97}">
      <dgm:prSet/>
      <dgm:spPr/>
      <dgm:t>
        <a:bodyPr/>
        <a:lstStyle/>
        <a:p>
          <a:endParaRPr lang="fr-BE"/>
        </a:p>
      </dgm:t>
    </dgm:pt>
    <dgm:pt modelId="{A5BF2B84-00A9-473B-8213-02A5018DDF5A}" type="sibTrans" cxnId="{A4437962-128A-4C6F-9FCC-3431729ADB97}">
      <dgm:prSet/>
      <dgm:spPr/>
      <dgm:t>
        <a:bodyPr/>
        <a:lstStyle/>
        <a:p>
          <a:endParaRPr lang="fr-BE"/>
        </a:p>
      </dgm:t>
    </dgm:pt>
    <dgm:pt modelId="{402B332A-6C5E-40C9-86F7-5BA2A190FE40}">
      <dgm:prSet/>
      <dgm:spPr/>
      <dgm:t>
        <a:bodyPr/>
        <a:lstStyle/>
        <a:p>
          <a:r>
            <a:rPr lang="fr-BE" smtClean="0"/>
            <a:t>compatible avec éléments de droit</a:t>
          </a:r>
          <a:endParaRPr lang="fr-BE" dirty="0" smtClean="0"/>
        </a:p>
      </dgm:t>
    </dgm:pt>
    <dgm:pt modelId="{5E74C9AC-8A6E-4E81-B9D6-5665F006321C}" type="parTrans" cxnId="{02106D2C-55C4-4FDA-AB0A-EB6E582D8E17}">
      <dgm:prSet/>
      <dgm:spPr/>
      <dgm:t>
        <a:bodyPr/>
        <a:lstStyle/>
        <a:p>
          <a:endParaRPr lang="fr-BE"/>
        </a:p>
      </dgm:t>
    </dgm:pt>
    <dgm:pt modelId="{70396B33-79BB-43E1-AC5F-6737D52CF51C}" type="sibTrans" cxnId="{02106D2C-55C4-4FDA-AB0A-EB6E582D8E17}">
      <dgm:prSet/>
      <dgm:spPr/>
      <dgm:t>
        <a:bodyPr/>
        <a:lstStyle/>
        <a:p>
          <a:endParaRPr lang="fr-BE"/>
        </a:p>
      </dgm:t>
    </dgm:pt>
    <dgm:pt modelId="{924C647E-4DD7-47D9-9EB3-88C3877B1278}">
      <dgm:prSet/>
      <dgm:spPr/>
      <dgm:t>
        <a:bodyPr/>
        <a:lstStyle/>
        <a:p>
          <a:r>
            <a:rPr lang="fr-BE" dirty="0" smtClean="0"/>
            <a:t>volonté réaliser projet </a:t>
          </a:r>
        </a:p>
      </dgm:t>
    </dgm:pt>
    <dgm:pt modelId="{DDD22230-A7BE-4705-8264-88FA4B2BAB9E}" type="parTrans" cxnId="{023182A3-3D24-410E-8028-5C1BEF2B78C8}">
      <dgm:prSet/>
      <dgm:spPr/>
      <dgm:t>
        <a:bodyPr/>
        <a:lstStyle/>
        <a:p>
          <a:endParaRPr lang="fr-BE"/>
        </a:p>
      </dgm:t>
    </dgm:pt>
    <dgm:pt modelId="{F2F3CBBD-9747-406C-8F31-BD950DC8C8EA}" type="sibTrans" cxnId="{023182A3-3D24-410E-8028-5C1BEF2B78C8}">
      <dgm:prSet/>
      <dgm:spPr/>
      <dgm:t>
        <a:bodyPr/>
        <a:lstStyle/>
        <a:p>
          <a:endParaRPr lang="fr-BE"/>
        </a:p>
      </dgm:t>
    </dgm:pt>
    <dgm:pt modelId="{568FF268-1E3D-4AE7-A348-EFDB75CF28F9}">
      <dgm:prSet/>
      <dgm:spPr/>
      <dgm:t>
        <a:bodyPr/>
        <a:lstStyle/>
        <a:p>
          <a:r>
            <a:rPr lang="fr-BE" dirty="0" smtClean="0"/>
            <a:t>si nécessaire, solliciter autorisations requises dans un délai raisonnable </a:t>
          </a:r>
        </a:p>
      </dgm:t>
    </dgm:pt>
    <dgm:pt modelId="{1B3F895A-2EEB-41AF-8B28-EA4577976991}" type="parTrans" cxnId="{AE710BBA-B5E8-4DB1-BA8D-AE41D5C6731C}">
      <dgm:prSet/>
      <dgm:spPr/>
      <dgm:t>
        <a:bodyPr/>
        <a:lstStyle/>
        <a:p>
          <a:endParaRPr lang="fr-BE"/>
        </a:p>
      </dgm:t>
    </dgm:pt>
    <dgm:pt modelId="{A45B25FD-DAAF-471C-BB4A-2220721A4226}" type="sibTrans" cxnId="{AE710BBA-B5E8-4DB1-BA8D-AE41D5C6731C}">
      <dgm:prSet/>
      <dgm:spPr/>
      <dgm:t>
        <a:bodyPr/>
        <a:lstStyle/>
        <a:p>
          <a:endParaRPr lang="fr-BE"/>
        </a:p>
      </dgm:t>
    </dgm:pt>
    <dgm:pt modelId="{9265023B-FFD8-462A-ADBF-4187AC6776FF}">
      <dgm:prSet/>
      <dgm:spPr/>
      <dgm:t>
        <a:bodyPr/>
        <a:lstStyle/>
        <a:p>
          <a:r>
            <a:rPr lang="fr-BE" dirty="0" smtClean="0"/>
            <a:t>CCS spécifique au projet envisagé !!!!</a:t>
          </a:r>
          <a:endParaRPr lang="fr-BE" dirty="0"/>
        </a:p>
      </dgm:t>
    </dgm:pt>
    <dgm:pt modelId="{86D7C999-9F77-4874-B531-4BD267AC91DC}" type="parTrans" cxnId="{A2C8F6E7-EF3D-495A-A93C-9B82B4E29C89}">
      <dgm:prSet/>
      <dgm:spPr/>
      <dgm:t>
        <a:bodyPr/>
        <a:lstStyle/>
        <a:p>
          <a:endParaRPr lang="fr-BE"/>
        </a:p>
      </dgm:t>
    </dgm:pt>
    <dgm:pt modelId="{19C23FFA-DD75-4B45-A91A-F4258BD51CA6}" type="sibTrans" cxnId="{A2C8F6E7-EF3D-495A-A93C-9B82B4E29C89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LinFactNeighborX="3192" custLinFactNeighborY="-4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E710BBA-B5E8-4DB1-BA8D-AE41D5C6731C}" srcId="{745B51D5-DAB9-4BB9-97E8-ED50CBD5C81F}" destId="{568FF268-1E3D-4AE7-A348-EFDB75CF28F9}" srcOrd="6" destOrd="0" parTransId="{1B3F895A-2EEB-41AF-8B28-EA4577976991}" sibTransId="{A45B25FD-DAAF-471C-BB4A-2220721A4226}"/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C4FEF246-D17F-4CCB-A136-E16DD63B7E41}" srcId="{745B51D5-DAB9-4BB9-97E8-ED50CBD5C81F}" destId="{9CC56AD4-D9B2-4943-A358-1845E324B39D}" srcOrd="1" destOrd="0" parTransId="{1234D98B-B96C-4A8E-B527-A842411C01C4}" sibTransId="{54D8F5E0-72A4-46D0-916D-1701777B5534}"/>
    <dgm:cxn modelId="{29742542-5138-4386-9E1B-27DDB61B1F94}" type="presOf" srcId="{568FF268-1E3D-4AE7-A348-EFDB75CF28F9}" destId="{E82BF4A4-0681-44F2-9071-61DC648F8721}" srcOrd="0" destOrd="6" presId="urn:microsoft.com/office/officeart/2005/8/layout/hList1"/>
    <dgm:cxn modelId="{950CEA1A-CD19-4707-BF91-3DF191F161A0}" type="presOf" srcId="{402B332A-6C5E-40C9-86F7-5BA2A190FE40}" destId="{E82BF4A4-0681-44F2-9071-61DC648F8721}" srcOrd="0" destOrd="4" presId="urn:microsoft.com/office/officeart/2005/8/layout/hList1"/>
    <dgm:cxn modelId="{44E562A4-DC15-4859-8DF0-EC89AFAF2A58}" type="presOf" srcId="{2555F678-B2C6-41B9-B427-D2A07EBCDE8C}" destId="{32EA7C83-0442-4661-89B8-6F21B95CD67D}" srcOrd="0" destOrd="0" presId="urn:microsoft.com/office/officeart/2005/8/layout/hList1"/>
    <dgm:cxn modelId="{A49004B8-D9E0-4978-B575-33520B4412CE}" type="presOf" srcId="{924C647E-4DD7-47D9-9EB3-88C3877B1278}" destId="{E82BF4A4-0681-44F2-9071-61DC648F8721}" srcOrd="0" destOrd="5" presId="urn:microsoft.com/office/officeart/2005/8/layout/hList1"/>
    <dgm:cxn modelId="{D3A87FC5-EA4A-4955-A07F-6891242746C7}" type="presOf" srcId="{3078AF68-DDE4-426D-8E50-06AF0FDB70DE}" destId="{E82BF4A4-0681-44F2-9071-61DC648F8721}" srcOrd="0" destOrd="2" presId="urn:microsoft.com/office/officeart/2005/8/layout/hList1"/>
    <dgm:cxn modelId="{023182A3-3D24-410E-8028-5C1BEF2B78C8}" srcId="{745B51D5-DAB9-4BB9-97E8-ED50CBD5C81F}" destId="{924C647E-4DD7-47D9-9EB3-88C3877B1278}" srcOrd="5" destOrd="0" parTransId="{DDD22230-A7BE-4705-8264-88FA4B2BAB9E}" sibTransId="{F2F3CBBD-9747-406C-8F31-BD950DC8C8EA}"/>
    <dgm:cxn modelId="{A2C8F6E7-EF3D-495A-A93C-9B82B4E29C89}" srcId="{745B51D5-DAB9-4BB9-97E8-ED50CBD5C81F}" destId="{9265023B-FFD8-462A-ADBF-4187AC6776FF}" srcOrd="7" destOrd="0" parTransId="{86D7C999-9F77-4874-B531-4BD267AC91DC}" sibTransId="{19C23FFA-DD75-4B45-A91A-F4258BD51CA6}"/>
    <dgm:cxn modelId="{8495EBB1-5489-4DF7-BE44-81D76571E657}" type="presOf" srcId="{745B51D5-DAB9-4BB9-97E8-ED50CBD5C81F}" destId="{C52A595B-7ECF-4DF9-8BCE-DDD1C8B7BA01}" srcOrd="0" destOrd="0" presId="urn:microsoft.com/office/officeart/2005/8/layout/hList1"/>
    <dgm:cxn modelId="{05C5F487-67F7-4D30-B5FB-529FC11F5E46}" type="presOf" srcId="{9CC56AD4-D9B2-4943-A358-1845E324B39D}" destId="{E82BF4A4-0681-44F2-9071-61DC648F8721}" srcOrd="0" destOrd="1" presId="urn:microsoft.com/office/officeart/2005/8/layout/hList1"/>
    <dgm:cxn modelId="{B6CEEE36-D38C-4465-930A-5A1A1B3EC125}" type="presOf" srcId="{9265023B-FFD8-462A-ADBF-4187AC6776FF}" destId="{E82BF4A4-0681-44F2-9071-61DC648F8721}" srcOrd="0" destOrd="7" presId="urn:microsoft.com/office/officeart/2005/8/layout/hList1"/>
    <dgm:cxn modelId="{B40E272A-7365-43EC-8C69-B0C555F50864}" srcId="{745B51D5-DAB9-4BB9-97E8-ED50CBD5C81F}" destId="{3078AF68-DDE4-426D-8E50-06AF0FDB70DE}" srcOrd="2" destOrd="0" parTransId="{E9B0F5D7-6417-435C-AA24-8BB9868F2D90}" sibTransId="{2C98588B-D8C1-47ED-B1B2-609313B96828}"/>
    <dgm:cxn modelId="{02106D2C-55C4-4FDA-AB0A-EB6E582D8E17}" srcId="{745B51D5-DAB9-4BB9-97E8-ED50CBD5C81F}" destId="{402B332A-6C5E-40C9-86F7-5BA2A190FE40}" srcOrd="4" destOrd="0" parTransId="{5E74C9AC-8A6E-4E81-B9D6-5665F006321C}" sibTransId="{70396B33-79BB-43E1-AC5F-6737D52CF51C}"/>
    <dgm:cxn modelId="{A4437962-128A-4C6F-9FCC-3431729ADB97}" srcId="{745B51D5-DAB9-4BB9-97E8-ED50CBD5C81F}" destId="{FEC8499F-92D0-4024-BA3E-A864F5D2E28B}" srcOrd="3" destOrd="0" parTransId="{9400A2B0-BD94-48C8-AFC1-11B42606F789}" sibTransId="{A5BF2B84-00A9-473B-8213-02A5018DDF5A}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43586650-3BDC-45B7-B6A5-102BA8DA0276}" type="presOf" srcId="{F0151063-22BA-4C1B-BCE5-115D26E13BC0}" destId="{E82BF4A4-0681-44F2-9071-61DC648F8721}" srcOrd="0" destOrd="0" presId="urn:microsoft.com/office/officeart/2005/8/layout/hList1"/>
    <dgm:cxn modelId="{4A6142F2-0157-4754-A099-8E603BFDAE4F}" type="presOf" srcId="{FEC8499F-92D0-4024-BA3E-A864F5D2E28B}" destId="{E82BF4A4-0681-44F2-9071-61DC648F8721}" srcOrd="0" destOrd="3" presId="urn:microsoft.com/office/officeart/2005/8/layout/hList1"/>
    <dgm:cxn modelId="{29B32B53-F088-449F-8591-FDC98095E0C1}" type="presParOf" srcId="{32EA7C83-0442-4661-89B8-6F21B95CD67D}" destId="{9ED466F9-F58B-4EBA-B6CF-CC0C67012566}" srcOrd="0" destOrd="0" presId="urn:microsoft.com/office/officeart/2005/8/layout/hList1"/>
    <dgm:cxn modelId="{4EF4DC23-FEDB-45C3-843A-38ECBC66C107}" type="presParOf" srcId="{9ED466F9-F58B-4EBA-B6CF-CC0C67012566}" destId="{C52A595B-7ECF-4DF9-8BCE-DDD1C8B7BA01}" srcOrd="0" destOrd="0" presId="urn:microsoft.com/office/officeart/2005/8/layout/hList1"/>
    <dgm:cxn modelId="{4501F0CF-0784-414E-BEA2-BA3C57C7D9FA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Tient </a:t>
          </a:r>
          <a:r>
            <a:rPr lang="fr-BE" sz="1800" b="1" dirty="0" smtClean="0">
              <a:solidFill>
                <a:srgbClr val="FFC000"/>
              </a:solidFill>
            </a:rPr>
            <a:t>compte de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/>
      <dgm:t>
        <a:bodyPr/>
        <a:lstStyle/>
        <a:p>
          <a:pPr algn="l"/>
          <a:r>
            <a:rPr lang="fr-BE" sz="1400" dirty="0" smtClean="0"/>
            <a:t>Type d’usage considéré </a:t>
          </a:r>
          <a:br>
            <a:rPr lang="fr-BE" sz="1400" dirty="0" smtClean="0"/>
          </a:br>
          <a:r>
            <a:rPr lang="fr-BE" sz="1400" dirty="0" smtClean="0"/>
            <a:t>(I à V)</a:t>
          </a:r>
          <a:endParaRPr lang="fr-BE" sz="1400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4A2EB3CB-F90A-4344-ACE5-1AB95D9B01B1}">
      <dgm:prSet custT="1"/>
      <dgm:spPr/>
      <dgm:t>
        <a:bodyPr/>
        <a:lstStyle/>
        <a:p>
          <a:pPr algn="l"/>
          <a:endParaRPr lang="fr-BE" sz="1400" dirty="0" smtClean="0"/>
        </a:p>
      </dgm:t>
    </dgm:pt>
    <dgm:pt modelId="{1EB561E1-4C01-4BE0-AFD9-E7D1A013325C}" type="parTrans" cxnId="{0896AB5E-A791-4F6B-B802-15C83DA865E8}">
      <dgm:prSet/>
      <dgm:spPr/>
      <dgm:t>
        <a:bodyPr/>
        <a:lstStyle/>
        <a:p>
          <a:endParaRPr lang="fr-BE"/>
        </a:p>
      </dgm:t>
    </dgm:pt>
    <dgm:pt modelId="{A8CCE695-13C3-4770-B4FF-5B563B791870}" type="sibTrans" cxnId="{0896AB5E-A791-4F6B-B802-15C83DA865E8}">
      <dgm:prSet/>
      <dgm:spPr/>
      <dgm:t>
        <a:bodyPr/>
        <a:lstStyle/>
        <a:p>
          <a:endParaRPr lang="fr-BE"/>
        </a:p>
      </dgm:t>
    </dgm:pt>
    <dgm:pt modelId="{96DCF9DB-90C0-4668-9DA6-82EE5D45F1DC}">
      <dgm:prSet custT="1"/>
      <dgm:spPr/>
      <dgm:t>
        <a:bodyPr/>
        <a:lstStyle/>
        <a:p>
          <a:pPr algn="l"/>
          <a:r>
            <a:rPr lang="fr-BE" sz="1400" dirty="0" smtClean="0"/>
            <a:t>Eléments  de configuration du terrain</a:t>
          </a:r>
        </a:p>
      </dgm:t>
    </dgm:pt>
    <dgm:pt modelId="{39B8CB93-B71D-4210-980A-A74780113545}" type="parTrans" cxnId="{55B9771D-F33E-4EC6-8E3B-9EEE0A800699}">
      <dgm:prSet/>
      <dgm:spPr/>
      <dgm:t>
        <a:bodyPr/>
        <a:lstStyle/>
        <a:p>
          <a:endParaRPr lang="fr-BE"/>
        </a:p>
      </dgm:t>
    </dgm:pt>
    <dgm:pt modelId="{21E7D4E0-7A06-4B44-80B5-B0AB5F9A1FAB}" type="sibTrans" cxnId="{55B9771D-F33E-4EC6-8E3B-9EEE0A800699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LinFactNeighborX="3192" custLinFactNeighborY="-4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334FBE51-BE14-4A81-99D9-9F897ABAFAB4}" type="presOf" srcId="{2555F678-B2C6-41B9-B427-D2A07EBCDE8C}" destId="{32EA7C83-0442-4661-89B8-6F21B95CD67D}" srcOrd="0" destOrd="0" presId="urn:microsoft.com/office/officeart/2005/8/layout/hList1"/>
    <dgm:cxn modelId="{C5764D6B-52AC-4AB7-9EA0-1E4ACF17AC81}" type="presOf" srcId="{96DCF9DB-90C0-4668-9DA6-82EE5D45F1DC}" destId="{E82BF4A4-0681-44F2-9071-61DC648F8721}" srcOrd="0" destOrd="2" presId="urn:microsoft.com/office/officeart/2005/8/layout/hList1"/>
    <dgm:cxn modelId="{B4DCE79C-1B81-41FB-A335-43EC552AE4DC}" type="presOf" srcId="{F0151063-22BA-4C1B-BCE5-115D26E13BC0}" destId="{E82BF4A4-0681-44F2-9071-61DC648F8721}" srcOrd="0" destOrd="0" presId="urn:microsoft.com/office/officeart/2005/8/layout/hList1"/>
    <dgm:cxn modelId="{0896AB5E-A791-4F6B-B802-15C83DA865E8}" srcId="{745B51D5-DAB9-4BB9-97E8-ED50CBD5C81F}" destId="{4A2EB3CB-F90A-4344-ACE5-1AB95D9B01B1}" srcOrd="1" destOrd="0" parTransId="{1EB561E1-4C01-4BE0-AFD9-E7D1A013325C}" sibTransId="{A8CCE695-13C3-4770-B4FF-5B563B791870}"/>
    <dgm:cxn modelId="{976696F9-37A4-4D0B-9162-788D1D63CF64}" type="presOf" srcId="{4A2EB3CB-F90A-4344-ACE5-1AB95D9B01B1}" destId="{E82BF4A4-0681-44F2-9071-61DC648F8721}" srcOrd="0" destOrd="1" presId="urn:microsoft.com/office/officeart/2005/8/layout/hList1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4A72430E-3728-418B-BC8A-A1AF9345E0EF}" type="presOf" srcId="{745B51D5-DAB9-4BB9-97E8-ED50CBD5C81F}" destId="{C52A595B-7ECF-4DF9-8BCE-DDD1C8B7BA01}" srcOrd="0" destOrd="0" presId="urn:microsoft.com/office/officeart/2005/8/layout/hList1"/>
    <dgm:cxn modelId="{55B9771D-F33E-4EC6-8E3B-9EEE0A800699}" srcId="{745B51D5-DAB9-4BB9-97E8-ED50CBD5C81F}" destId="{96DCF9DB-90C0-4668-9DA6-82EE5D45F1DC}" srcOrd="2" destOrd="0" parTransId="{39B8CB93-B71D-4210-980A-A74780113545}" sibTransId="{21E7D4E0-7A06-4B44-80B5-B0AB5F9A1FAB}"/>
    <dgm:cxn modelId="{6EE6091A-E93B-48A4-ACE1-778556D38F2C}" type="presParOf" srcId="{32EA7C83-0442-4661-89B8-6F21B95CD67D}" destId="{9ED466F9-F58B-4EBA-B6CF-CC0C67012566}" srcOrd="0" destOrd="0" presId="urn:microsoft.com/office/officeart/2005/8/layout/hList1"/>
    <dgm:cxn modelId="{02B1721C-1061-4EE3-9EC6-9EBB61498009}" type="presParOf" srcId="{9ED466F9-F58B-4EBA-B6CF-CC0C67012566}" destId="{C52A595B-7ECF-4DF9-8BCE-DDD1C8B7BA01}" srcOrd="0" destOrd="0" presId="urn:microsoft.com/office/officeart/2005/8/layout/hList1"/>
    <dgm:cxn modelId="{14306893-E89D-4C3E-BA5B-4847AED4A082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Tient </a:t>
          </a:r>
          <a:r>
            <a:rPr lang="fr-BE" sz="1800" b="1" dirty="0" smtClean="0">
              <a:solidFill>
                <a:srgbClr val="FFC000"/>
              </a:solidFill>
            </a:rPr>
            <a:t>compte de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/>
      <dgm:t>
        <a:bodyPr/>
        <a:lstStyle/>
        <a:p>
          <a:pPr algn="l"/>
          <a:r>
            <a:rPr lang="fr-BE" sz="1400" b="1" dirty="0" smtClean="0"/>
            <a:t>Situation de fait du terrain</a:t>
          </a:r>
          <a:r>
            <a:rPr lang="fr-BE" sz="1400" dirty="0" smtClean="0"/>
            <a:t>  - annexe 2 du décret sols)</a:t>
          </a:r>
          <a:endParaRPr lang="fr-BE" sz="1400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B0889FA4-0305-4CBF-AD09-0A90188354CD}">
      <dgm:prSet custT="1"/>
      <dgm:spPr/>
      <dgm:t>
        <a:bodyPr/>
        <a:lstStyle/>
        <a:p>
          <a:pPr algn="l"/>
          <a:r>
            <a:rPr lang="fr-BE" sz="1400" dirty="0" smtClean="0"/>
            <a:t>Eléments de configuration actuels </a:t>
          </a:r>
          <a:r>
            <a:rPr lang="fr-BE" sz="1400" b="1" dirty="0" smtClean="0"/>
            <a:t>si</a:t>
          </a:r>
          <a:r>
            <a:rPr lang="fr-BE" sz="1400" dirty="0" smtClean="0"/>
            <a:t> amener à</a:t>
          </a:r>
          <a:r>
            <a:rPr lang="fr-BE" sz="1400" u="sng" dirty="0" smtClean="0"/>
            <a:t> perdurer </a:t>
          </a:r>
          <a:r>
            <a:rPr lang="fr-BE" sz="1400" dirty="0" smtClean="0"/>
            <a:t>(bâtiments, revêtement, potager,….)</a:t>
          </a:r>
          <a:endParaRPr lang="fr-BE" sz="1400" dirty="0"/>
        </a:p>
      </dgm:t>
    </dgm:pt>
    <dgm:pt modelId="{FD99945E-AD35-4A25-8391-BB11B664C2BB}" type="parTrans" cxnId="{E8F1E6D7-7EB2-4F8C-98AB-059117A23468}">
      <dgm:prSet/>
      <dgm:spPr/>
      <dgm:t>
        <a:bodyPr/>
        <a:lstStyle/>
        <a:p>
          <a:endParaRPr lang="fr-BE"/>
        </a:p>
      </dgm:t>
    </dgm:pt>
    <dgm:pt modelId="{708D1B75-3DC1-483E-9621-14587491B7E5}" type="sibTrans" cxnId="{E8F1E6D7-7EB2-4F8C-98AB-059117A23468}">
      <dgm:prSet/>
      <dgm:spPr/>
      <dgm:t>
        <a:bodyPr/>
        <a:lstStyle/>
        <a:p>
          <a:endParaRPr lang="fr-BE"/>
        </a:p>
      </dgm:t>
    </dgm:pt>
    <dgm:pt modelId="{553BC8A8-3ED0-4DE0-B208-F226AF974D24}">
      <dgm:prSet phldrT="[Texte]" custT="1"/>
      <dgm:spPr/>
      <dgm:t>
        <a:bodyPr/>
        <a:lstStyle/>
        <a:p>
          <a:pPr algn="l"/>
          <a:endParaRPr lang="fr-BE" sz="1400" dirty="0"/>
        </a:p>
      </dgm:t>
    </dgm:pt>
    <dgm:pt modelId="{5BF87AF8-4D36-423B-A297-44930F97CF8F}" type="parTrans" cxnId="{039EFF77-41AD-4469-9530-405F1799CFBA}">
      <dgm:prSet/>
      <dgm:spPr/>
      <dgm:t>
        <a:bodyPr/>
        <a:lstStyle/>
        <a:p>
          <a:endParaRPr lang="fr-BE"/>
        </a:p>
      </dgm:t>
    </dgm:pt>
    <dgm:pt modelId="{BE3B6ADD-79BA-40A2-B1FA-FFAD73A65BFB}" type="sibTrans" cxnId="{039EFF77-41AD-4469-9530-405F1799CFBA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LinFactNeighborX="3192" custLinFactNeighborY="-4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 custLinFactNeighborY="32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8F1E6D7-7EB2-4F8C-98AB-059117A23468}" srcId="{745B51D5-DAB9-4BB9-97E8-ED50CBD5C81F}" destId="{B0889FA4-0305-4CBF-AD09-0A90188354CD}" srcOrd="2" destOrd="0" parTransId="{FD99945E-AD35-4A25-8391-BB11B664C2BB}" sibTransId="{708D1B75-3DC1-483E-9621-14587491B7E5}"/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96FCF81A-A145-43D8-8751-5C0BB687553F}" type="presOf" srcId="{553BC8A8-3ED0-4DE0-B208-F226AF974D24}" destId="{E82BF4A4-0681-44F2-9071-61DC648F8721}" srcOrd="0" destOrd="1" presId="urn:microsoft.com/office/officeart/2005/8/layout/hList1"/>
    <dgm:cxn modelId="{1443E907-4F85-45BB-A204-77E5E7252388}" type="presOf" srcId="{B0889FA4-0305-4CBF-AD09-0A90188354CD}" destId="{E82BF4A4-0681-44F2-9071-61DC648F8721}" srcOrd="0" destOrd="2" presId="urn:microsoft.com/office/officeart/2005/8/layout/hList1"/>
    <dgm:cxn modelId="{A7D010E5-5BB5-4414-8F34-2147F827E8D1}" type="presOf" srcId="{745B51D5-DAB9-4BB9-97E8-ED50CBD5C81F}" destId="{C52A595B-7ECF-4DF9-8BCE-DDD1C8B7BA01}" srcOrd="0" destOrd="0" presId="urn:microsoft.com/office/officeart/2005/8/layout/hList1"/>
    <dgm:cxn modelId="{11993D88-4F27-4967-8C8D-EBA9925322FB}" type="presOf" srcId="{F0151063-22BA-4C1B-BCE5-115D26E13BC0}" destId="{E82BF4A4-0681-44F2-9071-61DC648F8721}" srcOrd="0" destOrd="0" presId="urn:microsoft.com/office/officeart/2005/8/layout/hList1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039EFF77-41AD-4469-9530-405F1799CFBA}" srcId="{745B51D5-DAB9-4BB9-97E8-ED50CBD5C81F}" destId="{553BC8A8-3ED0-4DE0-B208-F226AF974D24}" srcOrd="1" destOrd="0" parTransId="{5BF87AF8-4D36-423B-A297-44930F97CF8F}" sibTransId="{BE3B6ADD-79BA-40A2-B1FA-FFAD73A65BFB}"/>
    <dgm:cxn modelId="{F1E6D675-B0C7-4408-B2CE-EA54E29A8926}" type="presOf" srcId="{2555F678-B2C6-41B9-B427-D2A07EBCDE8C}" destId="{32EA7C83-0442-4661-89B8-6F21B95CD67D}" srcOrd="0" destOrd="0" presId="urn:microsoft.com/office/officeart/2005/8/layout/hList1"/>
    <dgm:cxn modelId="{C3D73E80-C221-4C4E-9DA3-686C5CCA8C7B}" type="presParOf" srcId="{32EA7C83-0442-4661-89B8-6F21B95CD67D}" destId="{9ED466F9-F58B-4EBA-B6CF-CC0C67012566}" srcOrd="0" destOrd="0" presId="urn:microsoft.com/office/officeart/2005/8/layout/hList1"/>
    <dgm:cxn modelId="{A5789F68-BE8C-4FD1-A777-8CC58464ACE9}" type="presParOf" srcId="{9ED466F9-F58B-4EBA-B6CF-CC0C67012566}" destId="{C52A595B-7ECF-4DF9-8BCE-DDD1C8B7BA01}" srcOrd="0" destOrd="0" presId="urn:microsoft.com/office/officeart/2005/8/layout/hList1"/>
    <dgm:cxn modelId="{DCE7421F-4A55-44DA-BC1C-6E7D3A923B0A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Tient </a:t>
          </a:r>
          <a:r>
            <a:rPr lang="fr-BE" sz="1800" b="1" dirty="0" smtClean="0">
              <a:solidFill>
                <a:srgbClr val="FFC000"/>
              </a:solidFill>
            </a:rPr>
            <a:t>compte de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/>
      <dgm:t>
        <a:bodyPr/>
        <a:lstStyle/>
        <a:p>
          <a:pPr algn="l"/>
          <a:r>
            <a:rPr lang="fr-BE" sz="1400" b="1" dirty="0" smtClean="0"/>
            <a:t>Situation de droit  - </a:t>
          </a:r>
          <a:r>
            <a:rPr lang="fr-BE" sz="1400" dirty="0" smtClean="0"/>
            <a:t>plan de secteur ou tout autre situation de droit</a:t>
          </a:r>
          <a:endParaRPr lang="fr-BE" sz="1400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0F4D9644-E4AC-4FB5-9310-E672EFFD0786}">
      <dgm:prSet custT="1"/>
      <dgm:spPr/>
      <dgm:t>
        <a:bodyPr/>
        <a:lstStyle/>
        <a:p>
          <a:r>
            <a:rPr lang="fr-BE" sz="1400" dirty="0" smtClean="0"/>
            <a:t>sans aménagement </a:t>
          </a:r>
          <a:r>
            <a:rPr lang="fr-BE" sz="1400" b="1" dirty="0" smtClean="0"/>
            <a:t>SAUF</a:t>
          </a:r>
          <a:r>
            <a:rPr lang="fr-BE" sz="1400" dirty="0" smtClean="0"/>
            <a:t> bâtiments </a:t>
          </a:r>
          <a:r>
            <a:rPr lang="fr-BE" sz="1400" b="1" dirty="0" smtClean="0"/>
            <a:t>si </a:t>
          </a:r>
          <a:r>
            <a:rPr lang="fr-BE" sz="1400" dirty="0" smtClean="0"/>
            <a:t>maintenus</a:t>
          </a:r>
        </a:p>
      </dgm:t>
    </dgm:pt>
    <dgm:pt modelId="{9D08B59E-4D07-4CF5-AF95-0E86296FCA45}" type="parTrans" cxnId="{FBFA591A-E6A4-44B1-B03D-11B99C7D3773}">
      <dgm:prSet/>
      <dgm:spPr/>
      <dgm:t>
        <a:bodyPr/>
        <a:lstStyle/>
        <a:p>
          <a:endParaRPr lang="fr-BE"/>
        </a:p>
      </dgm:t>
    </dgm:pt>
    <dgm:pt modelId="{B1422B87-D9F7-46D3-9F42-F8EEEE7FE5F2}" type="sibTrans" cxnId="{FBFA591A-E6A4-44B1-B03D-11B99C7D3773}">
      <dgm:prSet/>
      <dgm:spPr/>
      <dgm:t>
        <a:bodyPr/>
        <a:lstStyle/>
        <a:p>
          <a:endParaRPr lang="fr-BE"/>
        </a:p>
      </dgm:t>
    </dgm:pt>
    <dgm:pt modelId="{2952F286-8945-44F5-9CB0-5344837B1134}">
      <dgm:prSet custT="1"/>
      <dgm:spPr/>
      <dgm:t>
        <a:bodyPr/>
        <a:lstStyle/>
        <a:p>
          <a:r>
            <a:rPr lang="fr-BE" sz="1400" u="sng" dirty="0" smtClean="0"/>
            <a:t>conditions standards d’utilisation  </a:t>
          </a:r>
          <a:endParaRPr lang="fr-BE" sz="1400" dirty="0" smtClean="0"/>
        </a:p>
      </dgm:t>
    </dgm:pt>
    <dgm:pt modelId="{13756506-591D-4989-9583-71DDB9119BEC}" type="sibTrans" cxnId="{1B366BDB-8404-4017-8CFA-D03DA8A963C6}">
      <dgm:prSet/>
      <dgm:spPr/>
      <dgm:t>
        <a:bodyPr/>
        <a:lstStyle/>
        <a:p>
          <a:endParaRPr lang="fr-BE"/>
        </a:p>
      </dgm:t>
    </dgm:pt>
    <dgm:pt modelId="{4394108F-7B2A-42D7-8BE9-08CF5494EF4E}" type="parTrans" cxnId="{1B366BDB-8404-4017-8CFA-D03DA8A963C6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ScaleY="100000" custLinFactNeighborX="3192" custLinFactNeighborY="-4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 custScaleY="100000" custLinFactNeighborX="1049" custLinFactNeighborY="648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BE4BF6C7-0DE3-4F7A-8325-742AF09C4D12}" type="presOf" srcId="{2555F678-B2C6-41B9-B427-D2A07EBCDE8C}" destId="{32EA7C83-0442-4661-89B8-6F21B95CD67D}" srcOrd="0" destOrd="0" presId="urn:microsoft.com/office/officeart/2005/8/layout/hList1"/>
    <dgm:cxn modelId="{19235729-2D67-4E34-A066-B9BC5EFB0310}" type="presOf" srcId="{2952F286-8945-44F5-9CB0-5344837B1134}" destId="{E82BF4A4-0681-44F2-9071-61DC648F8721}" srcOrd="0" destOrd="1" presId="urn:microsoft.com/office/officeart/2005/8/layout/hList1"/>
    <dgm:cxn modelId="{FBFA591A-E6A4-44B1-B03D-11B99C7D3773}" srcId="{745B51D5-DAB9-4BB9-97E8-ED50CBD5C81F}" destId="{0F4D9644-E4AC-4FB5-9310-E672EFFD0786}" srcOrd="2" destOrd="0" parTransId="{9D08B59E-4D07-4CF5-AF95-0E86296FCA45}" sibTransId="{B1422B87-D9F7-46D3-9F42-F8EEEE7FE5F2}"/>
    <dgm:cxn modelId="{1B366BDB-8404-4017-8CFA-D03DA8A963C6}" srcId="{745B51D5-DAB9-4BB9-97E8-ED50CBD5C81F}" destId="{2952F286-8945-44F5-9CB0-5344837B1134}" srcOrd="1" destOrd="0" parTransId="{4394108F-7B2A-42D7-8BE9-08CF5494EF4E}" sibTransId="{13756506-591D-4989-9583-71DDB9119BEC}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CDD5BD61-3719-4DEB-902F-A971E5D53E6D}" type="presOf" srcId="{F0151063-22BA-4C1B-BCE5-115D26E13BC0}" destId="{E82BF4A4-0681-44F2-9071-61DC648F8721}" srcOrd="0" destOrd="0" presId="urn:microsoft.com/office/officeart/2005/8/layout/hList1"/>
    <dgm:cxn modelId="{55EBF3C2-DFA7-479D-BD2E-88EDB3B4AE39}" type="presOf" srcId="{745B51D5-DAB9-4BB9-97E8-ED50CBD5C81F}" destId="{C52A595B-7ECF-4DF9-8BCE-DDD1C8B7BA01}" srcOrd="0" destOrd="0" presId="urn:microsoft.com/office/officeart/2005/8/layout/hList1"/>
    <dgm:cxn modelId="{E3DB7CDB-943A-41D3-9F64-2E252614A9DD}" type="presOf" srcId="{0F4D9644-E4AC-4FB5-9310-E672EFFD0786}" destId="{E82BF4A4-0681-44F2-9071-61DC648F8721}" srcOrd="0" destOrd="2" presId="urn:microsoft.com/office/officeart/2005/8/layout/hList1"/>
    <dgm:cxn modelId="{7D204606-EC65-4A9A-A6A7-4DF6C23E591D}" type="presParOf" srcId="{32EA7C83-0442-4661-89B8-6F21B95CD67D}" destId="{9ED466F9-F58B-4EBA-B6CF-CC0C67012566}" srcOrd="0" destOrd="0" presId="urn:microsoft.com/office/officeart/2005/8/layout/hList1"/>
    <dgm:cxn modelId="{DBB60633-0085-47E3-B988-EBC669CD89D4}" type="presParOf" srcId="{9ED466F9-F58B-4EBA-B6CF-CC0C67012566}" destId="{C52A595B-7ECF-4DF9-8BCE-DDD1C8B7BA01}" srcOrd="0" destOrd="0" presId="urn:microsoft.com/office/officeart/2005/8/layout/hList1"/>
    <dgm:cxn modelId="{64DA44E5-996D-4487-A92C-C2A49C4B5776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fr-BE" sz="1800" b="1" dirty="0" smtClean="0">
              <a:solidFill>
                <a:srgbClr val="0070C0"/>
              </a:solidFill>
            </a:rPr>
            <a:t>OBJECTIF</a:t>
          </a:r>
          <a:endParaRPr lang="fr-BE" dirty="0">
            <a:solidFill>
              <a:srgbClr val="0070C0"/>
            </a:solidFill>
          </a:endParaRPr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>
        <a:solidFill>
          <a:srgbClr val="FFC000">
            <a:alpha val="28000"/>
          </a:srgbClr>
        </a:solidFill>
        <a:ln>
          <a:solidFill>
            <a:srgbClr val="FFC000">
              <a:alpha val="28000"/>
            </a:srgbClr>
          </a:solidFill>
        </a:ln>
      </dgm:spPr>
      <dgm:t>
        <a:bodyPr/>
        <a:lstStyle/>
        <a:p>
          <a:pPr algn="ctr"/>
          <a:r>
            <a:rPr lang="fr-BE" sz="1400" dirty="0" smtClean="0">
              <a:solidFill>
                <a:schemeClr val="tx1"/>
              </a:solidFill>
            </a:rPr>
            <a:t>Vérifier si on peut  s’affranchir de mesures de sécurité (absence jardin potager, maintien, revêtement,….)?</a:t>
          </a:r>
          <a:endParaRPr lang="fr-BE" sz="1400" dirty="0">
            <a:solidFill>
              <a:schemeClr val="tx1"/>
            </a:solidFill>
          </a:endParaRPr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CE8133E1-7502-4B0D-8C0D-FCE638760E84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468E29B-491D-42C6-8DD7-6A94EE2BAA78}" type="pres">
      <dgm:prSet presAssocID="{745B51D5-DAB9-4BB9-97E8-ED50CBD5C81F}" presName="compositeNode" presStyleCnt="0">
        <dgm:presLayoutVars>
          <dgm:bulletEnabled val="1"/>
        </dgm:presLayoutVars>
      </dgm:prSet>
      <dgm:spPr/>
    </dgm:pt>
    <dgm:pt modelId="{07B9EC45-F93A-4C48-A10E-68E4E9FC837A}" type="pres">
      <dgm:prSet presAssocID="{745B51D5-DAB9-4BB9-97E8-ED50CBD5C81F}" presName="bgRect" presStyleLbl="node1" presStyleIdx="0" presStyleCnt="1" custLinFactNeighborY="4167"/>
      <dgm:spPr/>
      <dgm:t>
        <a:bodyPr/>
        <a:lstStyle/>
        <a:p>
          <a:endParaRPr lang="fr-BE"/>
        </a:p>
      </dgm:t>
    </dgm:pt>
    <dgm:pt modelId="{1D387307-BF56-46E3-9A2B-44303C4F524D}" type="pres">
      <dgm:prSet presAssocID="{745B51D5-DAB9-4BB9-97E8-ED50CBD5C81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90C453F-2827-4C56-BF41-EA349E7881B0}" type="pres">
      <dgm:prSet presAssocID="{745B51D5-DAB9-4BB9-97E8-ED50CBD5C81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000CCA46-9616-49D3-AB94-0F112F88D633}" type="presOf" srcId="{F0151063-22BA-4C1B-BCE5-115D26E13BC0}" destId="{890C453F-2827-4C56-BF41-EA349E7881B0}" srcOrd="0" destOrd="0" presId="urn:microsoft.com/office/officeart/2005/8/layout/hProcess7"/>
    <dgm:cxn modelId="{DA234EC9-1924-4020-AB16-1E4122EE5CF0}" type="presOf" srcId="{745B51D5-DAB9-4BB9-97E8-ED50CBD5C81F}" destId="{1D387307-BF56-46E3-9A2B-44303C4F524D}" srcOrd="1" destOrd="0" presId="urn:microsoft.com/office/officeart/2005/8/layout/hProcess7"/>
    <dgm:cxn modelId="{260CDC28-5AE0-450D-BE34-49DD348B0C05}" type="presOf" srcId="{2555F678-B2C6-41B9-B427-D2A07EBCDE8C}" destId="{CE8133E1-7502-4B0D-8C0D-FCE638760E84}" srcOrd="0" destOrd="0" presId="urn:microsoft.com/office/officeart/2005/8/layout/hProcess7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8A34EF7C-E6AF-4C78-8F79-D68CA34EFE33}" type="presOf" srcId="{745B51D5-DAB9-4BB9-97E8-ED50CBD5C81F}" destId="{07B9EC45-F93A-4C48-A10E-68E4E9FC837A}" srcOrd="0" destOrd="0" presId="urn:microsoft.com/office/officeart/2005/8/layout/hProcess7"/>
    <dgm:cxn modelId="{54F585AA-39AB-4429-BABD-A52C3ED1AA84}" type="presParOf" srcId="{CE8133E1-7502-4B0D-8C0D-FCE638760E84}" destId="{C468E29B-491D-42C6-8DD7-6A94EE2BAA78}" srcOrd="0" destOrd="0" presId="urn:microsoft.com/office/officeart/2005/8/layout/hProcess7"/>
    <dgm:cxn modelId="{2823A5C8-5804-4729-8F14-B745788CCD6F}" type="presParOf" srcId="{C468E29B-491D-42C6-8DD7-6A94EE2BAA78}" destId="{07B9EC45-F93A-4C48-A10E-68E4E9FC837A}" srcOrd="0" destOrd="0" presId="urn:microsoft.com/office/officeart/2005/8/layout/hProcess7"/>
    <dgm:cxn modelId="{11FC133B-EB14-44B6-91D0-61E953634C2F}" type="presParOf" srcId="{C468E29B-491D-42C6-8DD7-6A94EE2BAA78}" destId="{1D387307-BF56-46E3-9A2B-44303C4F524D}" srcOrd="1" destOrd="0" presId="urn:microsoft.com/office/officeart/2005/8/layout/hProcess7"/>
    <dgm:cxn modelId="{0414CFE1-2E97-4BE5-96A9-DCF5B28C5996}" type="presParOf" srcId="{C468E29B-491D-42C6-8DD7-6A94EE2BAA78}" destId="{890C453F-2827-4C56-BF41-EA349E7881B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/>
      <dgm:t>
        <a:bodyPr/>
        <a:lstStyle/>
        <a:p>
          <a:r>
            <a:rPr lang="fr-BE" sz="1800" b="1" dirty="0" smtClean="0">
              <a:solidFill>
                <a:srgbClr val="FFC000"/>
              </a:solidFill>
            </a:rPr>
            <a:t>Tient compte </a:t>
          </a:r>
          <a:r>
            <a:rPr lang="fr-BE" sz="1800" b="1" dirty="0" smtClean="0">
              <a:solidFill>
                <a:srgbClr val="FFC000"/>
              </a:solidFill>
            </a:rPr>
            <a:t>de</a:t>
          </a:r>
          <a:endParaRPr lang="fr-BE" dirty="0"/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/>
      <dgm:t>
        <a:bodyPr/>
        <a:lstStyle/>
        <a:p>
          <a:pPr algn="l"/>
          <a:r>
            <a:rPr lang="fr-BE" sz="1400" b="1" dirty="0" smtClean="0"/>
            <a:t>Usage projeté </a:t>
          </a:r>
          <a:endParaRPr lang="fr-BE" sz="1400" dirty="0"/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2952F286-8945-44F5-9CB0-5344837B1134}">
      <dgm:prSet custT="1"/>
      <dgm:spPr/>
      <dgm:t>
        <a:bodyPr/>
        <a:lstStyle/>
        <a:p>
          <a:r>
            <a:rPr lang="fr-BE" sz="1400" dirty="0" smtClean="0"/>
            <a:t>Eléments de configuration actuelle peuvent être pris en compte (bâtiments, revêtement,..) </a:t>
          </a:r>
        </a:p>
      </dgm:t>
    </dgm:pt>
    <dgm:pt modelId="{13756506-591D-4989-9583-71DDB9119BEC}" type="sibTrans" cxnId="{1B366BDB-8404-4017-8CFA-D03DA8A963C6}">
      <dgm:prSet/>
      <dgm:spPr/>
      <dgm:t>
        <a:bodyPr/>
        <a:lstStyle/>
        <a:p>
          <a:endParaRPr lang="fr-BE"/>
        </a:p>
      </dgm:t>
    </dgm:pt>
    <dgm:pt modelId="{4394108F-7B2A-42D7-8BE9-08CF5494EF4E}" type="parTrans" cxnId="{1B366BDB-8404-4017-8CFA-D03DA8A963C6}">
      <dgm:prSet/>
      <dgm:spPr/>
      <dgm:t>
        <a:bodyPr/>
        <a:lstStyle/>
        <a:p>
          <a:endParaRPr lang="fr-BE"/>
        </a:p>
      </dgm:t>
    </dgm:pt>
    <dgm:pt modelId="{FECB723A-56B0-4235-A5F2-1F1856585E3B}">
      <dgm:prSet custT="1"/>
      <dgm:spPr/>
      <dgm:t>
        <a:bodyPr/>
        <a:lstStyle/>
        <a:p>
          <a:r>
            <a:rPr lang="fr-BE" sz="1400" b="1" dirty="0" smtClean="0"/>
            <a:t>si</a:t>
          </a:r>
          <a:r>
            <a:rPr lang="fr-BE" sz="1400" dirty="0" smtClean="0"/>
            <a:t> </a:t>
          </a:r>
          <a:r>
            <a:rPr lang="fr-BE" sz="1400" u="sng" dirty="0" smtClean="0"/>
            <a:t>maintenus</a:t>
          </a:r>
          <a:r>
            <a:rPr lang="fr-BE" sz="1400" dirty="0" smtClean="0"/>
            <a:t> dans le cadre du projet</a:t>
          </a:r>
          <a:endParaRPr lang="fr-BE" sz="1400" dirty="0"/>
        </a:p>
      </dgm:t>
    </dgm:pt>
    <dgm:pt modelId="{885F8B28-5B50-4601-8B57-0579CAC79D5A}" type="parTrans" cxnId="{6FC2BD9B-D941-4A69-A894-679BEEB3A064}">
      <dgm:prSet/>
      <dgm:spPr/>
      <dgm:t>
        <a:bodyPr/>
        <a:lstStyle/>
        <a:p>
          <a:endParaRPr lang="fr-BE"/>
        </a:p>
      </dgm:t>
    </dgm:pt>
    <dgm:pt modelId="{1294B671-06D1-4D97-985D-A16168B767C8}" type="sibTrans" cxnId="{6FC2BD9B-D941-4A69-A894-679BEEB3A064}">
      <dgm:prSet/>
      <dgm:spPr/>
      <dgm:t>
        <a:bodyPr/>
        <a:lstStyle/>
        <a:p>
          <a:endParaRPr lang="fr-BE"/>
        </a:p>
      </dgm:t>
    </dgm:pt>
    <dgm:pt modelId="{32EA7C83-0442-4661-89B8-6F21B95CD67D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ED466F9-F58B-4EBA-B6CF-CC0C67012566}" type="pres">
      <dgm:prSet presAssocID="{745B51D5-DAB9-4BB9-97E8-ED50CBD5C81F}" presName="composite" presStyleCnt="0"/>
      <dgm:spPr/>
    </dgm:pt>
    <dgm:pt modelId="{C52A595B-7ECF-4DF9-8BCE-DDD1C8B7BA01}" type="pres">
      <dgm:prSet presAssocID="{745B51D5-DAB9-4BB9-97E8-ED50CBD5C81F}" presName="parTx" presStyleLbl="alignNode1" presStyleIdx="0" presStyleCnt="1" custScaleY="100000" custLinFactNeighborX="3192" custLinFactNeighborY="-4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82BF4A4-0681-44F2-9071-61DC648F8721}" type="pres">
      <dgm:prSet presAssocID="{745B51D5-DAB9-4BB9-97E8-ED50CBD5C81F}" presName="desTx" presStyleLbl="alignAccFollowNode1" presStyleIdx="0" presStyleCnt="1" custScaleY="96743" custLinFactNeighborX="49" custLinFactNeighborY="-263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1B366BDB-8404-4017-8CFA-D03DA8A963C6}" srcId="{745B51D5-DAB9-4BB9-97E8-ED50CBD5C81F}" destId="{2952F286-8945-44F5-9CB0-5344837B1134}" srcOrd="1" destOrd="0" parTransId="{4394108F-7B2A-42D7-8BE9-08CF5494EF4E}" sibTransId="{13756506-591D-4989-9583-71DDB9119BEC}"/>
    <dgm:cxn modelId="{50807969-11E1-45E2-88D6-02B62A0757AC}" type="presOf" srcId="{2952F286-8945-44F5-9CB0-5344837B1134}" destId="{E82BF4A4-0681-44F2-9071-61DC648F8721}" srcOrd="0" destOrd="1" presId="urn:microsoft.com/office/officeart/2005/8/layout/hList1"/>
    <dgm:cxn modelId="{02BFB7AE-7AAC-45E6-B152-3077FD70730B}" type="presOf" srcId="{FECB723A-56B0-4235-A5F2-1F1856585E3B}" destId="{E82BF4A4-0681-44F2-9071-61DC648F8721}" srcOrd="0" destOrd="2" presId="urn:microsoft.com/office/officeart/2005/8/layout/hList1"/>
    <dgm:cxn modelId="{7A1D943E-2B09-4A2A-85BD-6FD90EBC2090}" type="presOf" srcId="{745B51D5-DAB9-4BB9-97E8-ED50CBD5C81F}" destId="{C52A595B-7ECF-4DF9-8BCE-DDD1C8B7BA01}" srcOrd="0" destOrd="0" presId="urn:microsoft.com/office/officeart/2005/8/layout/hList1"/>
    <dgm:cxn modelId="{6FC2BD9B-D941-4A69-A894-679BEEB3A064}" srcId="{745B51D5-DAB9-4BB9-97E8-ED50CBD5C81F}" destId="{FECB723A-56B0-4235-A5F2-1F1856585E3B}" srcOrd="2" destOrd="0" parTransId="{885F8B28-5B50-4601-8B57-0579CAC79D5A}" sibTransId="{1294B671-06D1-4D97-985D-A16168B767C8}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92C866E4-1559-4C01-900A-1D827DDDD115}" type="presOf" srcId="{2555F678-B2C6-41B9-B427-D2A07EBCDE8C}" destId="{32EA7C83-0442-4661-89B8-6F21B95CD67D}" srcOrd="0" destOrd="0" presId="urn:microsoft.com/office/officeart/2005/8/layout/hList1"/>
    <dgm:cxn modelId="{7321DA52-E297-4542-9053-93A9CF241828}" type="presOf" srcId="{F0151063-22BA-4C1B-BCE5-115D26E13BC0}" destId="{E82BF4A4-0681-44F2-9071-61DC648F8721}" srcOrd="0" destOrd="0" presId="urn:microsoft.com/office/officeart/2005/8/layout/hList1"/>
    <dgm:cxn modelId="{A1B5F8D6-AE30-40C6-B64E-E048203A6419}" type="presParOf" srcId="{32EA7C83-0442-4661-89B8-6F21B95CD67D}" destId="{9ED466F9-F58B-4EBA-B6CF-CC0C67012566}" srcOrd="0" destOrd="0" presId="urn:microsoft.com/office/officeart/2005/8/layout/hList1"/>
    <dgm:cxn modelId="{053C46CA-BE56-4A0E-A51F-07E480714112}" type="presParOf" srcId="{9ED466F9-F58B-4EBA-B6CF-CC0C67012566}" destId="{C52A595B-7ECF-4DF9-8BCE-DDD1C8B7BA01}" srcOrd="0" destOrd="0" presId="urn:microsoft.com/office/officeart/2005/8/layout/hList1"/>
    <dgm:cxn modelId="{3ACA753E-F894-4FB9-BA8D-D2A7426669A1}" type="presParOf" srcId="{9ED466F9-F58B-4EBA-B6CF-CC0C67012566}" destId="{E82BF4A4-0681-44F2-9071-61DC648F8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55F678-B2C6-41B9-B427-D2A07EBCDE8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5B51D5-DAB9-4BB9-97E8-ED50CBD5C81F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fr-BE" sz="1800" b="1" dirty="0" smtClean="0">
              <a:solidFill>
                <a:srgbClr val="0070C0"/>
              </a:solidFill>
            </a:rPr>
            <a:t>REMAERQUE</a:t>
          </a:r>
          <a:endParaRPr lang="fr-BE" dirty="0">
            <a:solidFill>
              <a:srgbClr val="0070C0"/>
            </a:solidFill>
          </a:endParaRPr>
        </a:p>
      </dgm:t>
    </dgm:pt>
    <dgm:pt modelId="{91099930-E872-40A1-87D8-302D160AA26D}" type="parTrans" cxnId="{00E36826-F77E-494E-9DFB-A6399CC29489}">
      <dgm:prSet/>
      <dgm:spPr/>
      <dgm:t>
        <a:bodyPr/>
        <a:lstStyle/>
        <a:p>
          <a:endParaRPr lang="fr-BE"/>
        </a:p>
      </dgm:t>
    </dgm:pt>
    <dgm:pt modelId="{FFC44DB8-C63D-49E3-AD24-12E8362E8B24}" type="sibTrans" cxnId="{00E36826-F77E-494E-9DFB-A6399CC29489}">
      <dgm:prSet/>
      <dgm:spPr/>
      <dgm:t>
        <a:bodyPr/>
        <a:lstStyle/>
        <a:p>
          <a:endParaRPr lang="fr-BE"/>
        </a:p>
      </dgm:t>
    </dgm:pt>
    <dgm:pt modelId="{F0151063-22BA-4C1B-BCE5-115D26E13BC0}">
      <dgm:prSet phldrT="[Texte]" custT="1"/>
      <dgm:spPr>
        <a:solidFill>
          <a:srgbClr val="FFC000">
            <a:alpha val="28000"/>
          </a:srgbClr>
        </a:solidFill>
        <a:ln>
          <a:solidFill>
            <a:srgbClr val="FFC000">
              <a:alpha val="28000"/>
            </a:srgbClr>
          </a:solidFill>
        </a:ln>
      </dgm:spPr>
      <dgm:t>
        <a:bodyPr/>
        <a:lstStyle/>
        <a:p>
          <a:pPr algn="ctr"/>
          <a:r>
            <a:rPr lang="fr-BE" sz="1400" dirty="0" smtClean="0">
              <a:solidFill>
                <a:schemeClr val="tx1"/>
              </a:solidFill>
            </a:rPr>
            <a:t>Si cas spécifiques des bases dévaluation complémentaires pourraient être utiles pour apporter des conditions opérationnelles et additionnelles complètes et précises</a:t>
          </a:r>
          <a:endParaRPr lang="fr-BE" sz="1400" dirty="0">
            <a:solidFill>
              <a:schemeClr val="tx1"/>
            </a:solidFill>
          </a:endParaRPr>
        </a:p>
      </dgm:t>
    </dgm:pt>
    <dgm:pt modelId="{A189FC7A-653D-463B-BEE5-C12E5E5BACDA}" type="parTrans" cxnId="{E7201325-5C1E-481D-A736-2934968E24D7}">
      <dgm:prSet/>
      <dgm:spPr/>
      <dgm:t>
        <a:bodyPr/>
        <a:lstStyle/>
        <a:p>
          <a:endParaRPr lang="fr-BE"/>
        </a:p>
      </dgm:t>
    </dgm:pt>
    <dgm:pt modelId="{384A329A-E7E7-405F-B0A9-073C37F8F74B}" type="sibTrans" cxnId="{E7201325-5C1E-481D-A736-2934968E24D7}">
      <dgm:prSet/>
      <dgm:spPr/>
      <dgm:t>
        <a:bodyPr/>
        <a:lstStyle/>
        <a:p>
          <a:endParaRPr lang="fr-BE"/>
        </a:p>
      </dgm:t>
    </dgm:pt>
    <dgm:pt modelId="{CE8133E1-7502-4B0D-8C0D-FCE638760E84}" type="pres">
      <dgm:prSet presAssocID="{2555F678-B2C6-41B9-B427-D2A07EBC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468E29B-491D-42C6-8DD7-6A94EE2BAA78}" type="pres">
      <dgm:prSet presAssocID="{745B51D5-DAB9-4BB9-97E8-ED50CBD5C81F}" presName="compositeNode" presStyleCnt="0">
        <dgm:presLayoutVars>
          <dgm:bulletEnabled val="1"/>
        </dgm:presLayoutVars>
      </dgm:prSet>
      <dgm:spPr/>
    </dgm:pt>
    <dgm:pt modelId="{07B9EC45-F93A-4C48-A10E-68E4E9FC837A}" type="pres">
      <dgm:prSet presAssocID="{745B51D5-DAB9-4BB9-97E8-ED50CBD5C81F}" presName="bgRect" presStyleLbl="node1" presStyleIdx="0" presStyleCnt="1" custLinFactNeighborY="4167"/>
      <dgm:spPr/>
      <dgm:t>
        <a:bodyPr/>
        <a:lstStyle/>
        <a:p>
          <a:endParaRPr lang="fr-BE"/>
        </a:p>
      </dgm:t>
    </dgm:pt>
    <dgm:pt modelId="{1D387307-BF56-46E3-9A2B-44303C4F524D}" type="pres">
      <dgm:prSet presAssocID="{745B51D5-DAB9-4BB9-97E8-ED50CBD5C81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90C453F-2827-4C56-BF41-EA349E7881B0}" type="pres">
      <dgm:prSet presAssocID="{745B51D5-DAB9-4BB9-97E8-ED50CBD5C81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E36826-F77E-494E-9DFB-A6399CC29489}" srcId="{2555F678-B2C6-41B9-B427-D2A07EBCDE8C}" destId="{745B51D5-DAB9-4BB9-97E8-ED50CBD5C81F}" srcOrd="0" destOrd="0" parTransId="{91099930-E872-40A1-87D8-302D160AA26D}" sibTransId="{FFC44DB8-C63D-49E3-AD24-12E8362E8B24}"/>
    <dgm:cxn modelId="{9D728C8A-86F8-4A8D-93BD-A806317FEA1F}" type="presOf" srcId="{2555F678-B2C6-41B9-B427-D2A07EBCDE8C}" destId="{CE8133E1-7502-4B0D-8C0D-FCE638760E84}" srcOrd="0" destOrd="0" presId="urn:microsoft.com/office/officeart/2005/8/layout/hProcess7"/>
    <dgm:cxn modelId="{B119B912-E52F-4DA5-B885-F82D0B740B7C}" type="presOf" srcId="{F0151063-22BA-4C1B-BCE5-115D26E13BC0}" destId="{890C453F-2827-4C56-BF41-EA349E7881B0}" srcOrd="0" destOrd="0" presId="urn:microsoft.com/office/officeart/2005/8/layout/hProcess7"/>
    <dgm:cxn modelId="{4AF37705-C625-4DF7-9404-95F9F7B68F6F}" type="presOf" srcId="{745B51D5-DAB9-4BB9-97E8-ED50CBD5C81F}" destId="{07B9EC45-F93A-4C48-A10E-68E4E9FC837A}" srcOrd="0" destOrd="0" presId="urn:microsoft.com/office/officeart/2005/8/layout/hProcess7"/>
    <dgm:cxn modelId="{E7201325-5C1E-481D-A736-2934968E24D7}" srcId="{745B51D5-DAB9-4BB9-97E8-ED50CBD5C81F}" destId="{F0151063-22BA-4C1B-BCE5-115D26E13BC0}" srcOrd="0" destOrd="0" parTransId="{A189FC7A-653D-463B-BEE5-C12E5E5BACDA}" sibTransId="{384A329A-E7E7-405F-B0A9-073C37F8F74B}"/>
    <dgm:cxn modelId="{7FCC2D30-3A2C-433C-AD69-B3DA39446E41}" type="presOf" srcId="{745B51D5-DAB9-4BB9-97E8-ED50CBD5C81F}" destId="{1D387307-BF56-46E3-9A2B-44303C4F524D}" srcOrd="1" destOrd="0" presId="urn:microsoft.com/office/officeart/2005/8/layout/hProcess7"/>
    <dgm:cxn modelId="{4473A36C-0AD1-4311-A44C-BD4234D951CE}" type="presParOf" srcId="{CE8133E1-7502-4B0D-8C0D-FCE638760E84}" destId="{C468E29B-491D-42C6-8DD7-6A94EE2BAA78}" srcOrd="0" destOrd="0" presId="urn:microsoft.com/office/officeart/2005/8/layout/hProcess7"/>
    <dgm:cxn modelId="{1561A020-C70A-4B31-A491-B3FF2AADEC09}" type="presParOf" srcId="{C468E29B-491D-42C6-8DD7-6A94EE2BAA78}" destId="{07B9EC45-F93A-4C48-A10E-68E4E9FC837A}" srcOrd="0" destOrd="0" presId="urn:microsoft.com/office/officeart/2005/8/layout/hProcess7"/>
    <dgm:cxn modelId="{8CAD8144-E859-428C-AF15-4D9D879E8C19}" type="presParOf" srcId="{C468E29B-491D-42C6-8DD7-6A94EE2BAA78}" destId="{1D387307-BF56-46E3-9A2B-44303C4F524D}" srcOrd="1" destOrd="0" presId="urn:microsoft.com/office/officeart/2005/8/layout/hProcess7"/>
    <dgm:cxn modelId="{60C84F6B-69F2-4540-8974-34D9CFD1FA20}" type="presParOf" srcId="{C468E29B-491D-42C6-8DD7-6A94EE2BAA78}" destId="{890C453F-2827-4C56-BF41-EA349E7881B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0" y="0"/>
          <a:ext cx="21118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AEC</a:t>
          </a:r>
          <a:r>
            <a:rPr lang="fr-BE" sz="1800" kern="1200" dirty="0" smtClean="0"/>
            <a:t> </a:t>
          </a:r>
          <a:endParaRPr lang="fr-BE" kern="1200" dirty="0"/>
        </a:p>
      </dsp:txBody>
      <dsp:txXfrm>
        <a:off x="0" y="0"/>
        <a:ext cx="2111896" cy="432000"/>
      </dsp:txXfrm>
    </dsp:sp>
    <dsp:sp modelId="{E82BF4A4-0681-44F2-9071-61DC648F8721}">
      <dsp:nvSpPr>
        <dsp:cNvPr id="0" name=""/>
        <dsp:cNvSpPr/>
      </dsp:nvSpPr>
      <dsp:spPr>
        <a:xfrm>
          <a:off x="0" y="622626"/>
          <a:ext cx="2111896" cy="2833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En général, usage et configuration perdurent et ne sont pas modifiés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En particulier, activité ou installation dans le respect des dispositions en vigueur en matière de permis </a:t>
          </a:r>
          <a:endParaRPr lang="fr-BE" sz="1400" kern="1200" dirty="0"/>
        </a:p>
      </dsp:txBody>
      <dsp:txXfrm>
        <a:off x="0" y="622626"/>
        <a:ext cx="2111896" cy="283375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9EC45-F93A-4C48-A10E-68E4E9FC837A}">
      <dsp:nvSpPr>
        <dsp:cNvPr id="0" name=""/>
        <dsp:cNvSpPr/>
      </dsp:nvSpPr>
      <dsp:spPr>
        <a:xfrm>
          <a:off x="0" y="0"/>
          <a:ext cx="2255912" cy="2160240"/>
        </a:xfrm>
        <a:prstGeom prst="roundRect">
          <a:avLst>
            <a:gd name="adj" fmla="val 5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0070C0"/>
              </a:solidFill>
            </a:rPr>
            <a:t>REMAERQUE</a:t>
          </a:r>
          <a:endParaRPr lang="fr-BE" kern="1200" dirty="0">
            <a:solidFill>
              <a:srgbClr val="0070C0"/>
            </a:solidFill>
          </a:endParaRPr>
        </a:p>
      </dsp:txBody>
      <dsp:txXfrm rot="16200000">
        <a:off x="-660107" y="660107"/>
        <a:ext cx="1771396" cy="451182"/>
      </dsp:txXfrm>
    </dsp:sp>
    <dsp:sp modelId="{890C453F-2827-4C56-BF41-EA349E7881B0}">
      <dsp:nvSpPr>
        <dsp:cNvPr id="0" name=""/>
        <dsp:cNvSpPr/>
      </dsp:nvSpPr>
      <dsp:spPr>
        <a:xfrm>
          <a:off x="451182" y="0"/>
          <a:ext cx="1680654" cy="21602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tx1"/>
              </a:solidFill>
            </a:rPr>
            <a:t>Les conclusions opérationnelles et additionnelles sont tirées pour </a:t>
          </a:r>
          <a:r>
            <a:rPr lang="fr-BE" sz="1400" b="1" u="none" kern="1200" dirty="0" smtClean="0">
              <a:solidFill>
                <a:schemeClr val="tx1"/>
              </a:solidFill>
            </a:rPr>
            <a:t>une</a:t>
          </a:r>
          <a:r>
            <a:rPr lang="fr-BE" sz="1400" kern="1200" dirty="0" smtClean="0">
              <a:solidFill>
                <a:schemeClr val="tx1"/>
              </a:solidFill>
            </a:rPr>
            <a:t> occupation du terrain déterminée. </a:t>
          </a:r>
          <a:endParaRPr lang="fr-BE" sz="1400" kern="1200" dirty="0">
            <a:solidFill>
              <a:schemeClr val="tx1"/>
            </a:solidFill>
          </a:endParaRPr>
        </a:p>
      </dsp:txBody>
      <dsp:txXfrm>
        <a:off x="451182" y="0"/>
        <a:ext cx="1680654" cy="21602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3A4E6-8E07-40AB-A77C-8F6CBD1BFFCA}">
      <dsp:nvSpPr>
        <dsp:cNvPr id="0" name=""/>
        <dsp:cNvSpPr/>
      </dsp:nvSpPr>
      <dsp:spPr>
        <a:xfrm>
          <a:off x="0" y="540149"/>
          <a:ext cx="8064896" cy="1061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92456" numCol="1" spcCol="1270" anchor="t" anchorCtr="0">
          <a:noAutofit/>
        </a:bodyPr>
        <a:lstStyle/>
        <a:p>
          <a:pPr marL="449263" marR="0" lvl="1" indent="-3556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BE" sz="1300" kern="1200" dirty="0" smtClean="0"/>
            <a:t>Informations EC ne sont pas répétées </a:t>
          </a:r>
        </a:p>
        <a:p>
          <a:pPr marL="447675" marR="0" lvl="1" indent="0" algn="l" defTabSz="137795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fr-BE" sz="1600" kern="1200" dirty="0" smtClean="0">
              <a:solidFill>
                <a:srgbClr val="FF0000"/>
              </a:solidFill>
            </a:rPr>
            <a:t>Lisibilité !!!</a:t>
          </a:r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2200" kern="1200" dirty="0"/>
        </a:p>
      </dsp:txBody>
      <dsp:txXfrm>
        <a:off x="0" y="540149"/>
        <a:ext cx="8064896" cy="1061745"/>
      </dsp:txXfrm>
    </dsp:sp>
    <dsp:sp modelId="{A4620FB6-5D87-4D3F-B861-16542EE10351}">
      <dsp:nvSpPr>
        <dsp:cNvPr id="0" name=""/>
        <dsp:cNvSpPr/>
      </dsp:nvSpPr>
      <dsp:spPr>
        <a:xfrm>
          <a:off x="403244" y="46107"/>
          <a:ext cx="5645427" cy="746394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0" kern="1200" dirty="0" smtClean="0"/>
            <a:t>ER = Annexe F de l’EC</a:t>
          </a:r>
          <a:endParaRPr lang="fr-BE" kern="1200" dirty="0"/>
        </a:p>
      </dsp:txBody>
      <dsp:txXfrm>
        <a:off x="403244" y="46107"/>
        <a:ext cx="5645427" cy="746394"/>
      </dsp:txXfrm>
    </dsp:sp>
    <dsp:sp modelId="{E1BE8FC7-AA86-48C9-BC08-549AE64EE7A1}">
      <dsp:nvSpPr>
        <dsp:cNvPr id="0" name=""/>
        <dsp:cNvSpPr/>
      </dsp:nvSpPr>
      <dsp:spPr>
        <a:xfrm>
          <a:off x="0" y="2190160"/>
          <a:ext cx="8064896" cy="14444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92456" numCol="1" spcCol="1270" anchor="t" anchorCtr="0">
          <a:noAutofit/>
        </a:bodyPr>
        <a:lstStyle/>
        <a:p>
          <a:pPr marL="449263" lvl="1" indent="-3556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BE" sz="1300" b="0" kern="1200" dirty="0" smtClean="0"/>
            <a:t>Analyse préliminaire – Evaluation des risques – Globalisation des résultats</a:t>
          </a:r>
          <a:endParaRPr lang="fr-BE" sz="1300" kern="1200" dirty="0"/>
        </a:p>
        <a:p>
          <a:pPr marL="449263" lvl="1" indent="-3556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BE" sz="1300" b="0" kern="1200" dirty="0" smtClean="0"/>
            <a:t>outil ESR </a:t>
          </a:r>
          <a:r>
            <a:rPr lang="fr-BE" sz="1300" b="0" kern="1200" dirty="0" smtClean="0">
              <a:solidFill>
                <a:srgbClr val="FF0000"/>
              </a:solidFill>
            </a:rPr>
            <a:t>obligatoire</a:t>
          </a:r>
          <a:endParaRPr lang="fr-BE" sz="1300" kern="1200" dirty="0"/>
        </a:p>
        <a:p>
          <a:pPr marL="449263" lvl="1" indent="-3556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BE" sz="1300" b="0" kern="1200" dirty="0" smtClean="0"/>
            <a:t>moins de tableaux d’encodage =&gt; synthèses ESR au format numérique nommées clairement (tableau 1</a:t>
          </a:r>
          <a:r>
            <a:rPr lang="fr-BE" sz="1200" b="0" kern="1200" dirty="0" smtClean="0"/>
            <a:t>)</a:t>
          </a:r>
          <a:endParaRPr lang="fr-BE" sz="1200" kern="1200" dirty="0"/>
        </a:p>
      </dsp:txBody>
      <dsp:txXfrm>
        <a:off x="0" y="2190160"/>
        <a:ext cx="8064896" cy="1444438"/>
      </dsp:txXfrm>
    </dsp:sp>
    <dsp:sp modelId="{62BA7F63-7E87-429C-BD18-03EF68F482AC}">
      <dsp:nvSpPr>
        <dsp:cNvPr id="0" name=""/>
        <dsp:cNvSpPr/>
      </dsp:nvSpPr>
      <dsp:spPr>
        <a:xfrm>
          <a:off x="403244" y="1685931"/>
          <a:ext cx="5645427" cy="756581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0" kern="1200" dirty="0" smtClean="0"/>
            <a:t>rapport unique</a:t>
          </a:r>
          <a:endParaRPr lang="fr-BE" kern="1200" dirty="0"/>
        </a:p>
      </dsp:txBody>
      <dsp:txXfrm>
        <a:off x="403244" y="1685931"/>
        <a:ext cx="5645427" cy="756581"/>
      </dsp:txXfrm>
    </dsp:sp>
    <dsp:sp modelId="{FC8C70BA-F86D-4C29-8FF7-565BE30D5AB9}">
      <dsp:nvSpPr>
        <dsp:cNvPr id="0" name=""/>
        <dsp:cNvSpPr/>
      </dsp:nvSpPr>
      <dsp:spPr>
        <a:xfrm>
          <a:off x="0" y="4073040"/>
          <a:ext cx="8064896" cy="894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92456" numCol="1" spcCol="1270" anchor="t" anchorCtr="0">
          <a:noAutofit/>
        </a:bodyPr>
        <a:lstStyle/>
        <a:p>
          <a:pPr marL="449263" lvl="1" indent="-3556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BE" sz="1300" b="0" kern="1200" dirty="0" smtClean="0"/>
            <a:t>table des matière standardisée</a:t>
          </a:r>
          <a:endParaRPr lang="fr-BE" sz="1300" kern="1200" dirty="0"/>
        </a:p>
        <a:p>
          <a:pPr marL="449263" lvl="1" indent="-3556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BE" sz="1300" b="0" kern="1200" dirty="0" smtClean="0"/>
            <a:t>Formats papier et numérique</a:t>
          </a:r>
        </a:p>
        <a:p>
          <a:pPr marL="114300" lvl="1" algn="l" defTabSz="577850">
            <a:spcBef>
              <a:spcPct val="0"/>
            </a:spcBef>
            <a:buChar char="••"/>
          </a:pPr>
          <a:endParaRPr lang="fr-BE" kern="1200" dirty="0"/>
        </a:p>
      </dsp:txBody>
      <dsp:txXfrm>
        <a:off x="0" y="4073040"/>
        <a:ext cx="8064896" cy="894025"/>
      </dsp:txXfrm>
    </dsp:sp>
    <dsp:sp modelId="{BEA9815F-E95C-49C8-885B-8D33D114EC53}">
      <dsp:nvSpPr>
        <dsp:cNvPr id="0" name=""/>
        <dsp:cNvSpPr/>
      </dsp:nvSpPr>
      <dsp:spPr>
        <a:xfrm>
          <a:off x="403244" y="3718635"/>
          <a:ext cx="5645427" cy="606756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Mise en forme</a:t>
          </a:r>
          <a:endParaRPr lang="fr-BE" sz="1800" kern="1200" dirty="0"/>
        </a:p>
      </dsp:txBody>
      <dsp:txXfrm>
        <a:off x="403244" y="3718635"/>
        <a:ext cx="5645427" cy="60675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B62EA6-E9BA-4642-91B1-901B2BFED010}">
      <dsp:nvSpPr>
        <dsp:cNvPr id="0" name=""/>
        <dsp:cNvSpPr/>
      </dsp:nvSpPr>
      <dsp:spPr>
        <a:xfrm>
          <a:off x="5727" y="58945"/>
          <a:ext cx="2962654" cy="104856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kern="1200" dirty="0" smtClean="0">
              <a:solidFill>
                <a:srgbClr val="0070C0"/>
              </a:solidFill>
            </a:rPr>
            <a:t>Critères additionnels</a:t>
          </a:r>
          <a:endParaRPr lang="fr-BE" sz="1600" kern="1200" dirty="0">
            <a:solidFill>
              <a:srgbClr val="0070C0"/>
            </a:solidFill>
          </a:endParaRPr>
        </a:p>
      </dsp:txBody>
      <dsp:txXfrm>
        <a:off x="5727" y="58945"/>
        <a:ext cx="2962654" cy="1048560"/>
      </dsp:txXfrm>
    </dsp:sp>
    <dsp:sp modelId="{3842445A-DD3C-4E1F-8747-0252BC4002F6}">
      <dsp:nvSpPr>
        <dsp:cNvPr id="0" name=""/>
        <dsp:cNvSpPr/>
      </dsp:nvSpPr>
      <dsp:spPr>
        <a:xfrm>
          <a:off x="2627600" y="148073"/>
          <a:ext cx="3175917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kern="1200" dirty="0" smtClean="0"/>
            <a:t>présence ou absence</a:t>
          </a:r>
        </a:p>
      </dsp:txBody>
      <dsp:txXfrm>
        <a:off x="2627600" y="148073"/>
        <a:ext cx="3175917" cy="870305"/>
      </dsp:txXfrm>
    </dsp:sp>
    <dsp:sp modelId="{3BC299F0-12D5-4437-9649-A978EEE78040}">
      <dsp:nvSpPr>
        <dsp:cNvPr id="0" name=""/>
        <dsp:cNvSpPr/>
      </dsp:nvSpPr>
      <dsp:spPr>
        <a:xfrm>
          <a:off x="5727" y="1254304"/>
          <a:ext cx="2962654" cy="104856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rgbClr val="0070C0"/>
              </a:solidFill>
            </a:rPr>
            <a:t>Bases d’évaluation</a:t>
          </a:r>
          <a:endParaRPr lang="fr-BE" sz="1800" kern="1200" dirty="0">
            <a:solidFill>
              <a:srgbClr val="0070C0"/>
            </a:solidFill>
          </a:endParaRPr>
        </a:p>
      </dsp:txBody>
      <dsp:txXfrm>
        <a:off x="5727" y="1254304"/>
        <a:ext cx="2962654" cy="1048560"/>
      </dsp:txXfrm>
    </dsp:sp>
    <dsp:sp modelId="{300F75D5-E3C0-48C8-8378-603C4AA98AB1}">
      <dsp:nvSpPr>
        <dsp:cNvPr id="0" name=""/>
        <dsp:cNvSpPr/>
      </dsp:nvSpPr>
      <dsp:spPr>
        <a:xfrm>
          <a:off x="2627600" y="1343432"/>
          <a:ext cx="3175917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Choisies pour les conclusions opérationnelles et additionnelles</a:t>
          </a:r>
          <a:endParaRPr lang="fr-BE" sz="1400" kern="1200" dirty="0"/>
        </a:p>
      </dsp:txBody>
      <dsp:txXfrm>
        <a:off x="2627600" y="1343432"/>
        <a:ext cx="3175917" cy="870305"/>
      </dsp:txXfrm>
    </dsp:sp>
    <dsp:sp modelId="{A451D65A-E2B8-40D6-811C-717F89FA767C}">
      <dsp:nvSpPr>
        <dsp:cNvPr id="0" name=""/>
        <dsp:cNvSpPr/>
      </dsp:nvSpPr>
      <dsp:spPr>
        <a:xfrm>
          <a:off x="5498910" y="1343432"/>
          <a:ext cx="2175762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Si EDR-SH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précision du scénario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S-</a:t>
          </a:r>
          <a:r>
            <a:rPr lang="fr-BE" sz="1200" kern="1200" dirty="0" err="1" smtClean="0"/>
            <a:t>Risk</a:t>
          </a:r>
          <a:r>
            <a:rPr lang="fr-BE" sz="1200" kern="1200" baseline="30000" dirty="0" smtClean="0"/>
            <a:t>©</a:t>
          </a:r>
          <a:endParaRPr lang="fr-BE" sz="1200" kern="1200" dirty="0"/>
        </a:p>
      </dsp:txBody>
      <dsp:txXfrm>
        <a:off x="5498910" y="1343432"/>
        <a:ext cx="2175762" cy="870305"/>
      </dsp:txXfrm>
    </dsp:sp>
    <dsp:sp modelId="{E30C6461-261A-4F68-9D34-B1AA320FF869}">
      <dsp:nvSpPr>
        <dsp:cNvPr id="0" name=""/>
        <dsp:cNvSpPr/>
      </dsp:nvSpPr>
      <dsp:spPr>
        <a:xfrm>
          <a:off x="5727" y="2449663"/>
          <a:ext cx="2962654" cy="104856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rgbClr val="0070C0"/>
              </a:solidFill>
            </a:rPr>
            <a:t>MCSC</a:t>
          </a:r>
          <a:endParaRPr lang="fr-BE" sz="1600" kern="1200" dirty="0">
            <a:solidFill>
              <a:srgbClr val="0070C0"/>
            </a:solidFill>
          </a:endParaRPr>
        </a:p>
      </dsp:txBody>
      <dsp:txXfrm>
        <a:off x="5727" y="2449663"/>
        <a:ext cx="2962654" cy="1048560"/>
      </dsp:txXfrm>
    </dsp:sp>
    <dsp:sp modelId="{F0436C38-CAC7-4E77-B6D2-DAD08584D9D4}">
      <dsp:nvSpPr>
        <dsp:cNvPr id="0" name=""/>
        <dsp:cNvSpPr/>
      </dsp:nvSpPr>
      <dsp:spPr>
        <a:xfrm>
          <a:off x="2627600" y="2538790"/>
          <a:ext cx="3175917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identifier triplets S-T-C</a:t>
          </a:r>
          <a:endParaRPr lang="fr-BE" sz="1400" kern="1200" dirty="0"/>
        </a:p>
      </dsp:txBody>
      <dsp:txXfrm>
        <a:off x="2627600" y="2538790"/>
        <a:ext cx="3175917" cy="870305"/>
      </dsp:txXfrm>
    </dsp:sp>
    <dsp:sp modelId="{2CA04762-704A-4A22-B242-A1FEAF146098}">
      <dsp:nvSpPr>
        <dsp:cNvPr id="0" name=""/>
        <dsp:cNvSpPr/>
      </dsp:nvSpPr>
      <dsp:spPr>
        <a:xfrm>
          <a:off x="5498910" y="2538790"/>
          <a:ext cx="2647337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MCS-SH, MCS-N, MCS-E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rgbClr val="FF0000"/>
              </a:solidFill>
            </a:rPr>
            <a:t>facultatifs</a:t>
          </a:r>
          <a:endParaRPr lang="fr-BE" sz="1200" kern="1200" dirty="0">
            <a:solidFill>
              <a:srgbClr val="FF0000"/>
            </a:solidFill>
          </a:endParaRPr>
        </a:p>
      </dsp:txBody>
      <dsp:txXfrm>
        <a:off x="5498910" y="2538790"/>
        <a:ext cx="2647337" cy="870305"/>
      </dsp:txXfrm>
    </dsp:sp>
    <dsp:sp modelId="{3C9778A7-2649-422D-B88B-051236067D29}">
      <dsp:nvSpPr>
        <dsp:cNvPr id="0" name=""/>
        <dsp:cNvSpPr/>
      </dsp:nvSpPr>
      <dsp:spPr>
        <a:xfrm>
          <a:off x="5727" y="3645021"/>
          <a:ext cx="3019591" cy="104856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kern="1200" dirty="0" smtClean="0">
              <a:solidFill>
                <a:srgbClr val="0070C0"/>
              </a:solidFill>
            </a:rPr>
            <a:t>Concentrations représentatives</a:t>
          </a:r>
        </a:p>
      </dsp:txBody>
      <dsp:txXfrm>
        <a:off x="5727" y="3645021"/>
        <a:ext cx="3019591" cy="1048560"/>
      </dsp:txXfrm>
    </dsp:sp>
    <dsp:sp modelId="{DA97DEC1-A94F-4BD3-9E95-9CD168FA394A}">
      <dsp:nvSpPr>
        <dsp:cNvPr id="0" name=""/>
        <dsp:cNvSpPr/>
      </dsp:nvSpPr>
      <dsp:spPr>
        <a:xfrm>
          <a:off x="2684536" y="3734149"/>
          <a:ext cx="3175917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kern="1200" dirty="0" smtClean="0"/>
            <a:t>Si pas EC, inclure la caractérisation géostatistique des polluants</a:t>
          </a:r>
        </a:p>
      </dsp:txBody>
      <dsp:txXfrm>
        <a:off x="2684536" y="3734149"/>
        <a:ext cx="3175917" cy="870305"/>
      </dsp:txXfrm>
    </dsp:sp>
    <dsp:sp modelId="{24340417-B7D5-4955-A03D-71CFBBB4ABBC}">
      <dsp:nvSpPr>
        <dsp:cNvPr id="0" name=""/>
        <dsp:cNvSpPr/>
      </dsp:nvSpPr>
      <dsp:spPr>
        <a:xfrm>
          <a:off x="5555847" y="3734149"/>
          <a:ext cx="2647337" cy="87030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200" kern="1200" dirty="0" smtClean="0"/>
            <a:t>Cs</a:t>
          </a:r>
          <a:r>
            <a:rPr lang="fr-BE" sz="1200" kern="1200" baseline="-25000" dirty="0" smtClean="0"/>
            <a:t>-surf</a:t>
          </a:r>
          <a:r>
            <a:rPr lang="fr-BE" sz="1200" kern="1200" dirty="0" smtClean="0"/>
            <a:t> et Cs</a:t>
          </a:r>
          <a:r>
            <a:rPr lang="fr-BE" sz="1200" kern="1200" baseline="-25000" dirty="0" smtClean="0"/>
            <a:t>-prof</a:t>
          </a:r>
          <a:r>
            <a:rPr lang="fr-BE" sz="1200" kern="1200" dirty="0" smtClean="0"/>
            <a:t> pour volet E</a:t>
          </a:r>
        </a:p>
      </dsp:txBody>
      <dsp:txXfrm>
        <a:off x="5555847" y="3734149"/>
        <a:ext cx="2647337" cy="87030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0" y="0"/>
          <a:ext cx="225591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FSP</a:t>
          </a:r>
          <a:r>
            <a:rPr lang="fr-BE" sz="1800" kern="1200" dirty="0" smtClean="0"/>
            <a:t> </a:t>
          </a:r>
          <a:endParaRPr lang="fr-BE" kern="1200" dirty="0"/>
        </a:p>
      </dsp:txBody>
      <dsp:txXfrm>
        <a:off x="0" y="0"/>
        <a:ext cx="2255912" cy="403200"/>
      </dsp:txXfrm>
    </dsp:sp>
    <dsp:sp modelId="{E82BF4A4-0681-44F2-9071-61DC648F8721}">
      <dsp:nvSpPr>
        <dsp:cNvPr id="0" name=""/>
        <dsp:cNvSpPr/>
      </dsp:nvSpPr>
      <dsp:spPr>
        <a:xfrm>
          <a:off x="0" y="598912"/>
          <a:ext cx="2255912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Cette situation est rencontrée lorsque le terrain n’a plus d’usage effectif ou que celui -ci est appelé à s’arrêter à court terme et qu’aucun projet de réaffectation, pouvant être considéré comme raisonnablement abouti, n’existe.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Situation appelée à évoluer à court terme</a:t>
          </a:r>
        </a:p>
      </dsp:txBody>
      <dsp:txXfrm>
        <a:off x="0" y="598912"/>
        <a:ext cx="2255912" cy="3381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0" y="45272"/>
          <a:ext cx="2255912" cy="407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FAP</a:t>
          </a:r>
          <a:r>
            <a:rPr lang="fr-BE" sz="1800" kern="1200" dirty="0" smtClean="0"/>
            <a:t> </a:t>
          </a:r>
          <a:endParaRPr lang="fr-BE" kern="1200" dirty="0"/>
        </a:p>
      </dsp:txBody>
      <dsp:txXfrm>
        <a:off x="0" y="45272"/>
        <a:ext cx="2255912" cy="407397"/>
      </dsp:txXfrm>
    </dsp:sp>
    <dsp:sp modelId="{E82BF4A4-0681-44F2-9071-61DC648F8721}">
      <dsp:nvSpPr>
        <dsp:cNvPr id="0" name=""/>
        <dsp:cNvSpPr/>
      </dsp:nvSpPr>
      <dsp:spPr>
        <a:xfrm>
          <a:off x="0" y="650420"/>
          <a:ext cx="2255912" cy="3283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smtClean="0"/>
            <a:t>Plus d’usage effectif ou en cessation proche</a:t>
          </a:r>
          <a:endParaRPr lang="fr-BE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dirty="0" smtClean="0"/>
            <a:t>projet raisonnablement abouti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dirty="0" smtClean="0"/>
            <a:t>usage futur déterminé avec certitude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smtClean="0"/>
            <a:t>compatible avec éléments de droit</a:t>
          </a:r>
          <a:endParaRPr lang="fr-BE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dirty="0" smtClean="0"/>
            <a:t>volonté réaliser projet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dirty="0" smtClean="0"/>
            <a:t>si nécessaire, solliciter autorisations requises dans un délai raisonnable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300" kern="1200" dirty="0" smtClean="0"/>
            <a:t>CCS spécifique au projet envisagé !!!!</a:t>
          </a:r>
          <a:endParaRPr lang="fr-BE" sz="1300" kern="1200" dirty="0"/>
        </a:p>
      </dsp:txBody>
      <dsp:txXfrm>
        <a:off x="0" y="650420"/>
        <a:ext cx="2255912" cy="32830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0" y="0"/>
          <a:ext cx="2255912" cy="902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Tient </a:t>
          </a:r>
          <a:r>
            <a:rPr lang="fr-BE" sz="1800" b="1" kern="1200" dirty="0" smtClean="0">
              <a:solidFill>
                <a:srgbClr val="FFC000"/>
              </a:solidFill>
            </a:rPr>
            <a:t>compte de</a:t>
          </a:r>
          <a:endParaRPr lang="fr-BE" kern="1200" dirty="0"/>
        </a:p>
      </dsp:txBody>
      <dsp:txXfrm>
        <a:off x="0" y="0"/>
        <a:ext cx="2255912" cy="902364"/>
      </dsp:txXfrm>
    </dsp:sp>
    <dsp:sp modelId="{E82BF4A4-0681-44F2-9071-61DC648F8721}">
      <dsp:nvSpPr>
        <dsp:cNvPr id="0" name=""/>
        <dsp:cNvSpPr/>
      </dsp:nvSpPr>
      <dsp:spPr>
        <a:xfrm>
          <a:off x="0" y="1112014"/>
          <a:ext cx="225591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Type d’usage considéré </a:t>
          </a:r>
          <a:br>
            <a:rPr lang="fr-BE" sz="1400" kern="1200" dirty="0" smtClean="0"/>
          </a:br>
          <a:r>
            <a:rPr lang="fr-BE" sz="1400" kern="1200" dirty="0" smtClean="0"/>
            <a:t>(I à V)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Eléments  de configuration du terrain</a:t>
          </a:r>
        </a:p>
      </dsp:txBody>
      <dsp:txXfrm>
        <a:off x="0" y="1112014"/>
        <a:ext cx="2255912" cy="2854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0" y="0"/>
          <a:ext cx="2255912" cy="902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Tient </a:t>
          </a:r>
          <a:r>
            <a:rPr lang="fr-BE" sz="1800" b="1" kern="1200" dirty="0" smtClean="0">
              <a:solidFill>
                <a:srgbClr val="FFC000"/>
              </a:solidFill>
            </a:rPr>
            <a:t>compte de</a:t>
          </a:r>
          <a:endParaRPr lang="fr-BE" kern="1200" dirty="0"/>
        </a:p>
      </dsp:txBody>
      <dsp:txXfrm>
        <a:off x="0" y="0"/>
        <a:ext cx="2255912" cy="902364"/>
      </dsp:txXfrm>
    </dsp:sp>
    <dsp:sp modelId="{E82BF4A4-0681-44F2-9071-61DC648F8721}">
      <dsp:nvSpPr>
        <dsp:cNvPr id="0" name=""/>
        <dsp:cNvSpPr/>
      </dsp:nvSpPr>
      <dsp:spPr>
        <a:xfrm>
          <a:off x="0" y="1167763"/>
          <a:ext cx="225591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1" kern="1200" dirty="0" smtClean="0"/>
            <a:t>Situation de fait du terrain</a:t>
          </a:r>
          <a:r>
            <a:rPr lang="fr-BE" sz="1400" kern="1200" dirty="0" smtClean="0"/>
            <a:t>  - annexe 2 du décret sols)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Eléments de configuration actuels </a:t>
          </a:r>
          <a:r>
            <a:rPr lang="fr-BE" sz="1400" b="1" kern="1200" dirty="0" smtClean="0"/>
            <a:t>si</a:t>
          </a:r>
          <a:r>
            <a:rPr lang="fr-BE" sz="1400" kern="1200" dirty="0" smtClean="0"/>
            <a:t> amener à</a:t>
          </a:r>
          <a:r>
            <a:rPr lang="fr-BE" sz="1400" u="sng" kern="1200" dirty="0" smtClean="0"/>
            <a:t> perdurer </a:t>
          </a:r>
          <a:r>
            <a:rPr lang="fr-BE" sz="1400" kern="1200" dirty="0" smtClean="0"/>
            <a:t>(bâtiments, revêtement, potager,….)</a:t>
          </a:r>
          <a:endParaRPr lang="fr-BE" sz="1400" kern="1200" dirty="0"/>
        </a:p>
      </dsp:txBody>
      <dsp:txXfrm>
        <a:off x="0" y="1167763"/>
        <a:ext cx="2255912" cy="2854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2203" y="-16189"/>
          <a:ext cx="2253708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Tient </a:t>
          </a:r>
          <a:r>
            <a:rPr lang="fr-BE" sz="1800" b="1" kern="1200" dirty="0" smtClean="0">
              <a:solidFill>
                <a:srgbClr val="FFC000"/>
              </a:solidFill>
            </a:rPr>
            <a:t>compte de</a:t>
          </a:r>
          <a:endParaRPr lang="fr-BE" kern="1200" dirty="0"/>
        </a:p>
      </dsp:txBody>
      <dsp:txXfrm>
        <a:off x="2203" y="-16189"/>
        <a:ext cx="2253708" cy="665375"/>
      </dsp:txXfrm>
    </dsp:sp>
    <dsp:sp modelId="{E82BF4A4-0681-44F2-9071-61DC648F8721}">
      <dsp:nvSpPr>
        <dsp:cNvPr id="0" name=""/>
        <dsp:cNvSpPr/>
      </dsp:nvSpPr>
      <dsp:spPr>
        <a:xfrm>
          <a:off x="2203" y="649185"/>
          <a:ext cx="2253708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1" kern="1200" dirty="0" smtClean="0"/>
            <a:t>Situation de droit  - </a:t>
          </a:r>
          <a:r>
            <a:rPr lang="fr-BE" sz="1400" kern="1200" dirty="0" smtClean="0"/>
            <a:t>plan de secteur ou tout autre situation de droit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u="sng" kern="1200" dirty="0" smtClean="0"/>
            <a:t>conditions standards d’utilisation  </a:t>
          </a:r>
          <a:endParaRPr lang="fr-BE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sans aménagement </a:t>
          </a:r>
          <a:r>
            <a:rPr lang="fr-BE" sz="1400" b="1" kern="1200" dirty="0" smtClean="0"/>
            <a:t>SAUF</a:t>
          </a:r>
          <a:r>
            <a:rPr lang="fr-BE" sz="1400" kern="1200" dirty="0" smtClean="0"/>
            <a:t> bâtiments </a:t>
          </a:r>
          <a:r>
            <a:rPr lang="fr-BE" sz="1400" b="1" kern="1200" dirty="0" smtClean="0"/>
            <a:t>si </a:t>
          </a:r>
          <a:r>
            <a:rPr lang="fr-BE" sz="1400" kern="1200" dirty="0" smtClean="0"/>
            <a:t>maintenus</a:t>
          </a:r>
        </a:p>
      </dsp:txBody>
      <dsp:txXfrm>
        <a:off x="2203" y="649185"/>
        <a:ext cx="2253708" cy="20312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9EC45-F93A-4C48-A10E-68E4E9FC837A}">
      <dsp:nvSpPr>
        <dsp:cNvPr id="0" name=""/>
        <dsp:cNvSpPr/>
      </dsp:nvSpPr>
      <dsp:spPr>
        <a:xfrm>
          <a:off x="0" y="0"/>
          <a:ext cx="2255912" cy="1728192"/>
        </a:xfrm>
        <a:prstGeom prst="roundRect">
          <a:avLst>
            <a:gd name="adj" fmla="val 5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0070C0"/>
              </a:solidFill>
            </a:rPr>
            <a:t>OBJECTIF</a:t>
          </a:r>
          <a:endParaRPr lang="fr-BE" kern="1200" dirty="0">
            <a:solidFill>
              <a:srgbClr val="0070C0"/>
            </a:solidFill>
          </a:endParaRPr>
        </a:p>
      </dsp:txBody>
      <dsp:txXfrm rot="16200000">
        <a:off x="-482967" y="482967"/>
        <a:ext cx="1417117" cy="451182"/>
      </dsp:txXfrm>
    </dsp:sp>
    <dsp:sp modelId="{890C453F-2827-4C56-BF41-EA349E7881B0}">
      <dsp:nvSpPr>
        <dsp:cNvPr id="0" name=""/>
        <dsp:cNvSpPr/>
      </dsp:nvSpPr>
      <dsp:spPr>
        <a:xfrm>
          <a:off x="451182" y="0"/>
          <a:ext cx="1680654" cy="1728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tx1"/>
              </a:solidFill>
            </a:rPr>
            <a:t>Vérifier si on peut  s’affranchir de mesures de sécurité (absence jardin potager, maintien, revêtement,….)?</a:t>
          </a:r>
          <a:endParaRPr lang="fr-BE" sz="1400" kern="1200" dirty="0">
            <a:solidFill>
              <a:schemeClr val="tx1"/>
            </a:solidFill>
          </a:endParaRPr>
        </a:p>
      </dsp:txBody>
      <dsp:txXfrm>
        <a:off x="451182" y="0"/>
        <a:ext cx="1680654" cy="17281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A595B-7ECF-4DF9-8BCE-DDD1C8B7BA01}">
      <dsp:nvSpPr>
        <dsp:cNvPr id="0" name=""/>
        <dsp:cNvSpPr/>
      </dsp:nvSpPr>
      <dsp:spPr>
        <a:xfrm>
          <a:off x="2203" y="0"/>
          <a:ext cx="2253708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FFC000"/>
              </a:solidFill>
            </a:rPr>
            <a:t>Tient compte </a:t>
          </a:r>
          <a:r>
            <a:rPr lang="fr-BE" sz="1800" b="1" kern="1200" dirty="0" smtClean="0">
              <a:solidFill>
                <a:srgbClr val="FFC000"/>
              </a:solidFill>
            </a:rPr>
            <a:t>de</a:t>
          </a:r>
          <a:endParaRPr lang="fr-BE" kern="1200" dirty="0"/>
        </a:p>
      </dsp:txBody>
      <dsp:txXfrm>
        <a:off x="2203" y="0"/>
        <a:ext cx="2253708" cy="665375"/>
      </dsp:txXfrm>
    </dsp:sp>
    <dsp:sp modelId="{E82BF4A4-0681-44F2-9071-61DC648F8721}">
      <dsp:nvSpPr>
        <dsp:cNvPr id="0" name=""/>
        <dsp:cNvSpPr/>
      </dsp:nvSpPr>
      <dsp:spPr>
        <a:xfrm>
          <a:off x="2203" y="787060"/>
          <a:ext cx="2253708" cy="1733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1" kern="1200" dirty="0" smtClean="0"/>
            <a:t>Usage projeté 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Eléments de configuration actuelle peuvent être pris en compte (bâtiments, revêtement,..)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1" kern="1200" dirty="0" smtClean="0"/>
            <a:t>si</a:t>
          </a:r>
          <a:r>
            <a:rPr lang="fr-BE" sz="1400" kern="1200" dirty="0" smtClean="0"/>
            <a:t> </a:t>
          </a:r>
          <a:r>
            <a:rPr lang="fr-BE" sz="1400" u="sng" kern="1200" dirty="0" smtClean="0"/>
            <a:t>maintenus</a:t>
          </a:r>
          <a:r>
            <a:rPr lang="fr-BE" sz="1400" kern="1200" dirty="0" smtClean="0"/>
            <a:t> dans le cadre du projet</a:t>
          </a:r>
          <a:endParaRPr lang="fr-BE" sz="1400" kern="1200" dirty="0"/>
        </a:p>
      </dsp:txBody>
      <dsp:txXfrm>
        <a:off x="2203" y="787060"/>
        <a:ext cx="2253708" cy="17332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9EC45-F93A-4C48-A10E-68E4E9FC837A}">
      <dsp:nvSpPr>
        <dsp:cNvPr id="0" name=""/>
        <dsp:cNvSpPr/>
      </dsp:nvSpPr>
      <dsp:spPr>
        <a:xfrm>
          <a:off x="1101" y="0"/>
          <a:ext cx="2253708" cy="2376264"/>
        </a:xfrm>
        <a:prstGeom prst="roundRect">
          <a:avLst>
            <a:gd name="adj" fmla="val 5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rgbClr val="0070C0"/>
              </a:solidFill>
            </a:rPr>
            <a:t>REMAERQUE</a:t>
          </a:r>
          <a:endParaRPr lang="fr-BE" kern="1200" dirty="0">
            <a:solidFill>
              <a:srgbClr val="0070C0"/>
            </a:solidFill>
          </a:endParaRPr>
        </a:p>
      </dsp:txBody>
      <dsp:txXfrm rot="16200000">
        <a:off x="-747795" y="748897"/>
        <a:ext cx="1948536" cy="450741"/>
      </dsp:txXfrm>
    </dsp:sp>
    <dsp:sp modelId="{890C453F-2827-4C56-BF41-EA349E7881B0}">
      <dsp:nvSpPr>
        <dsp:cNvPr id="0" name=""/>
        <dsp:cNvSpPr/>
      </dsp:nvSpPr>
      <dsp:spPr>
        <a:xfrm>
          <a:off x="451843" y="0"/>
          <a:ext cx="1679013" cy="23762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tx1"/>
              </a:solidFill>
            </a:rPr>
            <a:t>Si cas spécifiques des bases dévaluation complémentaires pourraient être utiles pour apporter des conditions opérationnelles et additionnelles complètes et précises</a:t>
          </a:r>
          <a:endParaRPr lang="fr-BE" sz="1400" kern="1200" dirty="0">
            <a:solidFill>
              <a:schemeClr val="tx1"/>
            </a:solidFill>
          </a:endParaRPr>
        </a:p>
      </dsp:txBody>
      <dsp:txXfrm>
        <a:off x="451843" y="0"/>
        <a:ext cx="1679013" cy="237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B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B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B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593A155-ECFC-4355-96E9-FAE10655FAA5}" type="slidenum">
              <a:rPr lang="fr-BE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E7A54-EAB6-4B2B-809F-48674CA5E4C6}" type="slidenum">
              <a:rPr lang="fr-FR"/>
              <a:pPr/>
              <a:t>1</a:t>
            </a:fld>
            <a:endParaRPr 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08F40-939C-4A14-A696-A1C042E1E599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  <a:ea typeface="Geneva" pitchFamily="6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E6E54-54C5-4B97-9493-9E43A7BA4062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  <a:ea typeface="Geneva" pitchFamily="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7D1901F-3B7E-43DF-A3E7-9DD0280E5468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7802E8E-EC81-4485-91D4-2611EED29774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4800" y="539750"/>
            <a:ext cx="1978025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5781675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A28DFE4-47D1-4C08-83FF-4DA0B5141A62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bas_dgo3_0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P0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14600"/>
            <a:ext cx="4365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lette_coul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7"/>
          <p:cNvSpPr txBox="1">
            <a:spLocks noChangeArrowheads="1"/>
          </p:cNvSpPr>
          <p:nvPr userDrawn="1"/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  <a:defRPr/>
            </a:pPr>
            <a:fld id="{23E173EE-7E6A-480A-BC06-936EB2DF9373}" type="slidenum">
              <a:rPr lang="fr-FR" sz="1100">
                <a:solidFill>
                  <a:schemeClr val="bg1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‹N°›</a:t>
            </a:fld>
            <a:r>
              <a:rPr lang="fr-FR" sz="1100">
                <a:latin typeface="Arial" charset="0"/>
              </a:rPr>
              <a:t> 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20000" y="540000"/>
            <a:ext cx="7920000" cy="1144587"/>
          </a:xfrm>
        </p:spPr>
        <p:txBody>
          <a:bodyPr/>
          <a:lstStyle>
            <a:lvl1pPr>
              <a:defRPr cap="all">
                <a:solidFill>
                  <a:srgbClr val="82BF21"/>
                </a:solidFill>
              </a:defRPr>
            </a:lvl1pPr>
          </a:lstStyle>
          <a:p>
            <a:r>
              <a:rPr lang="de-DE" dirty="0" err="1"/>
              <a:t>Cliquez</a:t>
            </a:r>
            <a:r>
              <a:rPr lang="de-DE" dirty="0"/>
              <a:t> et </a:t>
            </a:r>
            <a:r>
              <a:rPr lang="de-DE" dirty="0" err="1"/>
              <a:t>modifiez</a:t>
            </a:r>
            <a:r>
              <a:rPr lang="de-DE" dirty="0"/>
              <a:t> le </a:t>
            </a:r>
            <a:r>
              <a:rPr lang="de-DE" dirty="0" err="1" smtClean="0"/>
              <a:t>titre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4ECF79D-D564-4CEE-B37E-B6DD66E29496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0636CE6-FB00-472E-9AE6-8EBE9BE36D11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1619250"/>
            <a:ext cx="3879850" cy="413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2975" y="1619250"/>
            <a:ext cx="3879850" cy="413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8102AB-490F-4FC2-A9CF-93E445EBA166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2D9754E-5DEF-4CE7-8433-E992A6A1E55A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CE00D32-EF91-4B9D-8BBB-670DB709E053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43C0C66-E16E-413B-94F4-692928803CD9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68C4E9-CB30-40DD-BB7E-035850684496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A52F7D7-4B76-4740-B1D7-5F61BC83AE65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12100" cy="8921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12100" cy="4132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0"/>
            <a:r>
              <a:rPr lang="en-GB" smtClean="0"/>
              <a:t>Neuvième niveau de planCliquez pour modifier les styles du texte du masque</a:t>
            </a:r>
          </a:p>
          <a:p>
            <a:pPr lvl="0"/>
            <a:r>
              <a:rPr lang="en-GB" smtClean="0"/>
              <a:t>Deuxième niveau</a:t>
            </a:r>
          </a:p>
          <a:p>
            <a:pPr lvl="0"/>
            <a:r>
              <a:rPr lang="en-GB" smtClean="0"/>
              <a:t>Troisième niveau</a:t>
            </a:r>
          </a:p>
          <a:p>
            <a:pPr lvl="0"/>
            <a:r>
              <a:rPr lang="en-GB" smtClean="0"/>
              <a:t>Quatrième niveau</a:t>
            </a:r>
          </a:p>
          <a:p>
            <a:pPr lvl="0"/>
            <a:r>
              <a:rPr lang="en-GB" smtClean="0"/>
              <a:t>Cinquième niveau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403350" y="6337300"/>
            <a:ext cx="1792288" cy="4572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6F97CDA-5B2B-47A4-9EDC-10E5D2D2F865}" type="slidenum">
              <a:rPr lang="fr-BE"/>
              <a:pPr/>
              <a:t>‹N°›</a:t>
            </a:fld>
            <a:r>
              <a:rPr lang="fr-BE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sldNum="0" hdr="0" ftr="0"/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Geneva" charset="0"/>
          <a:cs typeface="Geneva" charset="0"/>
        </a:defRPr>
      </a:lvl9pPr>
    </p:titleStyle>
    <p:bodyStyle>
      <a:lvl1pPr marL="342900" indent="-342900" algn="l" defTabSz="449263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7920038" cy="1144588"/>
          </a:xfrm>
        </p:spPr>
        <p:txBody>
          <a:bodyPr/>
          <a:lstStyle/>
          <a:p>
            <a:pPr algn="ctr">
              <a:spcAft>
                <a:spcPts val="300"/>
              </a:spcAft>
            </a:pPr>
            <a:r>
              <a:rPr lang="fr-BE" dirty="0" smtClean="0"/>
              <a:t>Formation ER-SH</a:t>
            </a:r>
            <a:br>
              <a:rPr lang="fr-BE" dirty="0" smtClean="0"/>
            </a:b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FR" sz="1800" dirty="0" smtClean="0">
                <a:solidFill>
                  <a:schemeClr val="tx1"/>
                </a:solidFill>
                <a:ea typeface="Geneva" pitchFamily="64" charset="-128"/>
              </a:rPr>
              <a:t>GRER-partie A version 03 </a:t>
            </a:r>
            <a:br>
              <a:rPr lang="fr-FR" sz="1800" dirty="0" smtClean="0">
                <a:solidFill>
                  <a:schemeClr val="tx1"/>
                </a:solidFill>
                <a:ea typeface="Geneva" pitchFamily="64" charset="-128"/>
              </a:rPr>
            </a:br>
            <a:r>
              <a:rPr lang="fr-FR" sz="1800" dirty="0" smtClean="0">
                <a:solidFill>
                  <a:schemeClr val="tx1"/>
                </a:solidFill>
                <a:ea typeface="Geneva" pitchFamily="64" charset="-128"/>
              </a:rPr>
              <a:t/>
            </a:r>
            <a:br>
              <a:rPr lang="fr-FR" sz="1800" dirty="0" smtClean="0">
                <a:solidFill>
                  <a:schemeClr val="tx1"/>
                </a:solidFill>
                <a:ea typeface="Geneva" pitchFamily="64" charset="-128"/>
              </a:rPr>
            </a:br>
            <a:r>
              <a:rPr lang="fr-BE" sz="1800" dirty="0" smtClean="0">
                <a:solidFill>
                  <a:schemeClr val="tx1"/>
                </a:solidFill>
                <a:ea typeface="Geneva" pitchFamily="64" charset="-128"/>
              </a:rPr>
              <a:t> Les conditions d’occupation du terrain et </a:t>
            </a:r>
            <a:br>
              <a:rPr lang="fr-BE" sz="1800" dirty="0" smtClean="0">
                <a:solidFill>
                  <a:schemeClr val="tx1"/>
                </a:solidFill>
                <a:ea typeface="Geneva" pitchFamily="64" charset="-128"/>
              </a:rPr>
            </a:br>
            <a:r>
              <a:rPr lang="fr-BE" sz="1800" dirty="0" smtClean="0">
                <a:solidFill>
                  <a:schemeClr val="tx1"/>
                </a:solidFill>
                <a:ea typeface="Geneva" pitchFamily="64" charset="-128"/>
              </a:rPr>
              <a:t>les bases d’évaluation </a:t>
            </a:r>
            <a:br>
              <a:rPr lang="fr-BE" sz="1800" dirty="0" smtClean="0">
                <a:solidFill>
                  <a:schemeClr val="tx1"/>
                </a:solidFill>
                <a:ea typeface="Geneva" pitchFamily="64" charset="-128"/>
              </a:rPr>
            </a:br>
            <a:r>
              <a:rPr lang="fr-FR" dirty="0" smtClean="0">
                <a:solidFill>
                  <a:schemeClr val="tx1"/>
                </a:solidFill>
                <a:ea typeface="Geneva" pitchFamily="64" charset="-128"/>
              </a:rPr>
              <a:t/>
            </a:r>
            <a:br>
              <a:rPr lang="fr-FR" dirty="0" smtClean="0">
                <a:solidFill>
                  <a:schemeClr val="tx1"/>
                </a:solidFill>
                <a:ea typeface="Geneva" pitchFamily="64" charset="-128"/>
              </a:rPr>
            </a:br>
            <a:r>
              <a:rPr lang="fr-FR" dirty="0" smtClean="0">
                <a:solidFill>
                  <a:srgbClr val="92D050"/>
                </a:solidFill>
                <a:ea typeface="Geneva" pitchFamily="64" charset="-128"/>
              </a:rPr>
              <a:t/>
            </a:r>
            <a:br>
              <a:rPr lang="fr-FR" dirty="0" smtClean="0">
                <a:solidFill>
                  <a:srgbClr val="92D050"/>
                </a:solidFill>
                <a:ea typeface="Geneva" pitchFamily="64" charset="-128"/>
              </a:rPr>
            </a:br>
            <a:endParaRPr lang="fr-FR" cap="none" dirty="0" smtClean="0">
              <a:ea typeface="Geneva"/>
              <a:cs typeface="Genev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4099" y="5399001"/>
            <a:ext cx="415838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 smtClean="0"/>
              <a:t>Virginie DUMOULIN et Benoît THEYSKENS, DAS</a:t>
            </a:r>
          </a:p>
          <a:p>
            <a:pPr algn="r"/>
            <a:r>
              <a:rPr lang="fr-FR" sz="1400" dirty="0" smtClean="0"/>
              <a:t>12 et 19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1309A6-49C3-41AF-8753-7BFD0B3E02D6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r>
              <a:rPr lang="fr-FR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764704"/>
            <a:ext cx="684076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fr-FR" sz="1800" kern="0" dirty="0" smtClean="0">
                <a:latin typeface="+mn-lt"/>
              </a:rPr>
              <a:t>Pour l’occupation du terrain retenue, l’expert fournit :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18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1800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1800" kern="0" dirty="0" smtClean="0">
                <a:latin typeface="+mn-lt"/>
                <a:cs typeface="Geneva" pitchFamily="96" charset="-128"/>
              </a:rPr>
              <a:t>		</a:t>
            </a:r>
            <a:endParaRPr lang="fr-FR" sz="1800" kern="0" dirty="0" smtClean="0">
              <a:solidFill>
                <a:srgbClr val="FF0000"/>
              </a:solidFill>
              <a:latin typeface="+mn-lt"/>
              <a:cs typeface="Geneva" pitchFamily="96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1800" kern="0" dirty="0" smtClean="0">
                <a:latin typeface="+mn-lt"/>
                <a:cs typeface="Geneva" pitchFamily="96" charset="-128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fr-FR" sz="1800" b="1" kern="0" dirty="0">
              <a:latin typeface="+mn-lt"/>
              <a:cs typeface="Geneva" pitchFamily="96" charset="-128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. Conclusions – opérationnelles et additionnelles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475656" y="1340768"/>
            <a:ext cx="6120680" cy="41764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b="1" kern="0" dirty="0" smtClean="0">
                <a:solidFill>
                  <a:srgbClr val="0070C0"/>
                </a:solidFill>
              </a:rPr>
              <a:t>Conclusions Opérationnelles</a:t>
            </a:r>
            <a:r>
              <a:rPr lang="fr-FR" b="1" kern="0" dirty="0" smtClean="0"/>
              <a:t> </a:t>
            </a:r>
            <a:endParaRPr lang="fr-BE" b="1" dirty="0" smtClean="0"/>
          </a:p>
          <a:p>
            <a:pPr marL="0" lvl="1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fr-BE" dirty="0" smtClean="0"/>
          </a:p>
          <a:p>
            <a:pPr marL="0" lvl="1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sz="1600" kern="0" dirty="0" smtClean="0"/>
              <a:t>Assainissement</a:t>
            </a:r>
          </a:p>
          <a:p>
            <a:pPr marL="0" lvl="1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sz="1600" kern="0" dirty="0" smtClean="0"/>
              <a:t>Urgence</a:t>
            </a:r>
            <a:endParaRPr lang="fr-BE" dirty="0" smtClean="0"/>
          </a:p>
          <a:p>
            <a:pPr marL="0" lvl="1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sz="1600" kern="0" dirty="0" smtClean="0"/>
              <a:t>OA min.(suppression menace grave)</a:t>
            </a:r>
            <a:r>
              <a:rPr lang="fr-FR" kern="0" dirty="0" smtClean="0">
                <a:solidFill>
                  <a:srgbClr val="0070C0"/>
                </a:solidFill>
              </a:rPr>
              <a:t> </a:t>
            </a:r>
          </a:p>
          <a:p>
            <a:pPr lvl="0"/>
            <a:endParaRPr lang="fr-FR" b="1" kern="0" dirty="0" smtClean="0">
              <a:solidFill>
                <a:srgbClr val="0070C0"/>
              </a:solidFill>
            </a:endParaRPr>
          </a:p>
          <a:p>
            <a:pPr lvl="0"/>
            <a:r>
              <a:rPr lang="fr-FR" b="1" kern="0" dirty="0" smtClean="0">
                <a:solidFill>
                  <a:srgbClr val="0070C0"/>
                </a:solidFill>
              </a:rPr>
              <a:t>Conclusions Additionnelles</a:t>
            </a:r>
          </a:p>
          <a:p>
            <a:pPr lvl="0"/>
            <a:r>
              <a:rPr lang="fr-FR" sz="1200" b="1" kern="0" dirty="0" smtClean="0">
                <a:solidFill>
                  <a:srgbClr val="0070C0"/>
                </a:solidFill>
              </a:rPr>
              <a:t>-consignées dans le CCS-</a:t>
            </a:r>
          </a:p>
          <a:p>
            <a:pPr lvl="0"/>
            <a:endParaRPr lang="fr-FR" sz="1200" kern="0" dirty="0" smtClean="0"/>
          </a:p>
          <a:p>
            <a:pPr lvl="0">
              <a:buFont typeface="Arial" pitchFamily="34" charset="0"/>
              <a:buChar char="•"/>
            </a:pPr>
            <a:r>
              <a:rPr lang="fr-FR" sz="1600" kern="0" dirty="0" smtClean="0"/>
              <a:t>Mesures de sécurité:</a:t>
            </a:r>
          </a:p>
          <a:p>
            <a:pPr lvl="1">
              <a:buFont typeface="Courier New" pitchFamily="49" charset="0"/>
              <a:buChar char="o"/>
            </a:pPr>
            <a:r>
              <a:rPr lang="fr-FR" sz="1200" kern="0" dirty="0" smtClean="0"/>
              <a:t>Restriction d’usage - usage retenu</a:t>
            </a:r>
          </a:p>
          <a:p>
            <a:pPr lvl="1">
              <a:buFont typeface="Courier New" pitchFamily="49" charset="0"/>
              <a:buChar char="o"/>
            </a:pPr>
            <a:r>
              <a:rPr lang="fr-FR" sz="1200" kern="0" dirty="0" smtClean="0"/>
              <a:t>Restriction d’utilisation – liée à la voie d’exposition, élément à maintenir</a:t>
            </a:r>
          </a:p>
          <a:p>
            <a:pPr lvl="1">
              <a:buFont typeface="Courier New" pitchFamily="49" charset="0"/>
              <a:buChar char="o"/>
            </a:pPr>
            <a:r>
              <a:rPr lang="fr-FR" sz="1200" kern="0" dirty="0" smtClean="0"/>
              <a:t>Mesure à caractère conservatoire - en attente assainissement</a:t>
            </a:r>
            <a:endParaRPr lang="fr-BE" sz="1200" kern="0" dirty="0" smtClean="0"/>
          </a:p>
          <a:p>
            <a:pPr lvl="0"/>
            <a:endParaRPr lang="fr-FR" sz="1600" kern="0" dirty="0" smtClean="0"/>
          </a:p>
          <a:p>
            <a:pPr lvl="0">
              <a:buFont typeface="Arial" pitchFamily="34" charset="0"/>
              <a:buChar char="•"/>
            </a:pPr>
            <a:r>
              <a:rPr lang="fr-BE" sz="1600" dirty="0" smtClean="0"/>
              <a:t>Mesures de suivi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1200" kern="0" dirty="0" smtClean="0"/>
              <a:t>monitoring</a:t>
            </a:r>
            <a:endParaRPr lang="fr-BE" sz="1200" kern="0" dirty="0" smtClean="0"/>
          </a:p>
          <a:p>
            <a:pPr lvl="1">
              <a:buFont typeface="Courier New" pitchFamily="49" charset="0"/>
              <a:buChar char="o"/>
              <a:defRPr/>
            </a:pPr>
            <a:r>
              <a:rPr lang="fr-FR" sz="1200" kern="0" dirty="0" smtClean="0"/>
              <a:t>maintien bon état revêtement</a:t>
            </a:r>
          </a:p>
          <a:p>
            <a:pPr marL="0" lvl="1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fr-BE" dirty="0" smtClean="0"/>
          </a:p>
          <a:p>
            <a:pPr marL="0" lvl="1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fr-FR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" cstate="print"/>
          <a:srcRect l="24065" t="17622" r="24084" b="11069"/>
          <a:stretch>
            <a:fillRect/>
          </a:stretch>
        </p:blipFill>
        <p:spPr bwMode="auto">
          <a:xfrm>
            <a:off x="388416" y="1484313"/>
            <a:ext cx="51196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ZoneTexte 58"/>
          <p:cNvSpPr txBox="1">
            <a:spLocks noChangeArrowheads="1"/>
          </p:cNvSpPr>
          <p:nvPr/>
        </p:nvSpPr>
        <p:spPr bwMode="auto">
          <a:xfrm>
            <a:off x="5868144" y="1501991"/>
            <a:ext cx="2664296" cy="1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/>
              <a:t>Occupation du terrain : FAP</a:t>
            </a:r>
          </a:p>
          <a:p>
            <a:endParaRPr lang="fr-BE" sz="1400" b="1" dirty="0" smtClean="0"/>
          </a:p>
          <a:p>
            <a:r>
              <a:rPr lang="fr-BE" sz="1400" b="1" dirty="0" smtClean="0"/>
              <a:t>Bases d’évaluation </a:t>
            </a:r>
            <a:r>
              <a:rPr lang="fr-BE" sz="1400" b="1" dirty="0" smtClean="0"/>
              <a:t>à </a:t>
            </a:r>
            <a:r>
              <a:rPr lang="fr-BE" sz="1400" b="1" dirty="0" smtClean="0"/>
              <a:t>tester : </a:t>
            </a:r>
          </a:p>
          <a:p>
            <a:r>
              <a:rPr lang="fr-BE" sz="1400" b="1" dirty="0" smtClean="0"/>
              <a:t>Générique : type II</a:t>
            </a:r>
          </a:p>
          <a:p>
            <a:r>
              <a:rPr lang="fr-BE" sz="1400" b="1" dirty="0" smtClean="0"/>
              <a:t>Actuelle : type V</a:t>
            </a:r>
          </a:p>
          <a:p>
            <a:r>
              <a:rPr lang="fr-BE" sz="1400" b="1" dirty="0" smtClean="0"/>
              <a:t>Projetée </a:t>
            </a:r>
            <a:r>
              <a:rPr lang="fr-BE" sz="1400" b="1" dirty="0" smtClean="0"/>
              <a:t>: type III</a:t>
            </a:r>
          </a:p>
          <a:p>
            <a:endParaRPr lang="fr-BE" sz="1400" dirty="0" smtClean="0"/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79512" y="764704"/>
            <a:ext cx="8712968" cy="95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dirty="0" smtClean="0"/>
              <a:t>Cas d’une station-service en fin de vie qui sera remplacée par une habitation. Le terrain est situé en zone agricole au plan de secteur . Le terrain se situe le long de la Meuse. </a:t>
            </a:r>
          </a:p>
          <a:p>
            <a:endParaRPr lang="fr-FR" sz="1400" dirty="0">
              <a:solidFill>
                <a:srgbClr val="FF0000"/>
              </a:solidFill>
              <a:latin typeface="+mn-lt"/>
            </a:endParaRPr>
          </a:p>
          <a:p>
            <a:endParaRPr lang="fr-BE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04394" y="1556792"/>
            <a:ext cx="1224136" cy="3888432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3. Exemple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Image 9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33872"/>
            <a:ext cx="3394391" cy="38793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539750"/>
            <a:ext cx="7920038" cy="512763"/>
          </a:xfrm>
        </p:spPr>
        <p:txBody>
          <a:bodyPr/>
          <a:lstStyle/>
          <a:p>
            <a:pPr algn="ctr" eaLnBrk="1" hangingPunct="1"/>
            <a:r>
              <a:rPr lang="fr-FR" sz="3200" cap="none" dirty="0" smtClean="0">
                <a:ea typeface="Geneva" pitchFamily="64" charset="-128"/>
              </a:rPr>
              <a:t>CWBP</a:t>
            </a:r>
            <a:br>
              <a:rPr lang="fr-FR" sz="3200" cap="none" dirty="0" smtClean="0">
                <a:ea typeface="Geneva" pitchFamily="64" charset="-128"/>
              </a:rPr>
            </a:br>
            <a:r>
              <a:rPr lang="fr-FR" sz="3200" cap="none" dirty="0" smtClean="0">
                <a:ea typeface="Geneva" pitchFamily="64" charset="-128"/>
              </a:rPr>
              <a:t>GRER-partie E version 03</a:t>
            </a:r>
            <a:r>
              <a:rPr lang="fr-FR" sz="4000" cap="none" dirty="0" smtClean="0">
                <a:ea typeface="Geneva" pitchFamily="64" charset="-128"/>
              </a:rPr>
              <a:t/>
            </a:r>
            <a:br>
              <a:rPr lang="fr-FR" sz="4000" cap="none" dirty="0" smtClean="0">
                <a:ea typeface="Geneva" pitchFamily="64" charset="-128"/>
              </a:rPr>
            </a:br>
            <a:r>
              <a:rPr lang="fr-FR" sz="2000" cap="none" dirty="0" smtClean="0">
                <a:ea typeface="Geneva" pitchFamily="64" charset="-128"/>
              </a:rPr>
              <a:t>Rapport de l’étude de risques</a:t>
            </a:r>
            <a:endParaRPr lang="fr-FR" sz="2400" cap="none" dirty="0" smtClean="0">
              <a:ea typeface="Geneva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332656"/>
            <a:ext cx="7912100" cy="892175"/>
          </a:xfrm>
        </p:spPr>
        <p:txBody>
          <a:bodyPr/>
          <a:lstStyle/>
          <a:p>
            <a:r>
              <a:rPr lang="fr-BE" b="1" dirty="0" smtClean="0">
                <a:solidFill>
                  <a:srgbClr val="92D050"/>
                </a:solidFill>
                <a:latin typeface="+mn-lt"/>
                <a:cs typeface="Arial" pitchFamily="34" charset="0"/>
              </a:rPr>
              <a:t>SIMPLIFICATION</a:t>
            </a:r>
            <a:r>
              <a:rPr lang="fr-BE" sz="1800" dirty="0" smtClean="0">
                <a:solidFill>
                  <a:srgbClr val="92D050"/>
                </a:solidFill>
                <a:latin typeface="+mn-lt"/>
                <a:cs typeface="Arial" pitchFamily="34" charset="0"/>
              </a:rPr>
              <a:t> </a:t>
            </a:r>
            <a:endParaRPr lang="fr-BE" sz="1800" dirty="0">
              <a:solidFill>
                <a:srgbClr val="92D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48088-4CC9-49E9-BCC2-544ED4797274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0" name="Diagramme 9"/>
          <p:cNvGraphicFramePr/>
          <p:nvPr/>
        </p:nvGraphicFramePr>
        <p:xfrm>
          <a:off x="539552" y="836712"/>
          <a:ext cx="8064896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41756\AppData\Local\Microsoft\Windows\Temporary Internet Files\Content.IE5\GXQXBQIB\Attention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844824"/>
            <a:ext cx="620550" cy="58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92D050"/>
                </a:solidFill>
                <a:cs typeface="Arial" pitchFamily="34" charset="0"/>
              </a:rPr>
              <a:t>RAPPORT 1/4</a:t>
            </a:r>
            <a:r>
              <a:rPr lang="fr-BE" sz="1800" b="1" dirty="0" smtClean="0">
                <a:solidFill>
                  <a:srgbClr val="92D050"/>
                </a:solidFill>
                <a:cs typeface="Arial" pitchFamily="34" charset="0"/>
              </a:rPr>
              <a:t>  - </a:t>
            </a:r>
            <a:r>
              <a:rPr lang="fr-BE" b="1" dirty="0" smtClean="0">
                <a:solidFill>
                  <a:srgbClr val="92D050"/>
                </a:solidFill>
                <a:cs typeface="Arial" pitchFamily="34" charset="0"/>
              </a:rPr>
              <a:t>Analyse préliminaire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	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ECF79D-D564-4CEE-B37E-B6DD66E29496}" type="slidenum">
              <a:rPr lang="fr-BE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r>
              <a:rPr lang="fr-BE" dirty="0" smtClean="0"/>
              <a:t> </a:t>
            </a:r>
            <a:endParaRPr lang="fr-BE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611560" y="1124744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92D050"/>
                </a:solidFill>
              </a:rPr>
              <a:t>RAPPORT 2/4 : Evaluation des risques par volet (SH-N-E)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48088-4CC9-49E9-BCC2-544ED4797274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827584" y="1556792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92D050"/>
                </a:solidFill>
              </a:rPr>
              <a:t>RAPPORT 3/4 : Evaluation des risques par volet (SH-N-E)</a:t>
            </a:r>
            <a:endParaRPr lang="fr-BE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48088-4CC9-49E9-BCC2-544ED4797274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Diagramme 10"/>
          <p:cNvGraphicFramePr/>
          <p:nvPr/>
        </p:nvGraphicFramePr>
        <p:xfrm>
          <a:off x="683568" y="105273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 l="15944" t="30533" r="10032" b="42944"/>
          <a:stretch>
            <a:fillRect/>
          </a:stretch>
        </p:blipFill>
        <p:spPr bwMode="auto">
          <a:xfrm>
            <a:off x="827584" y="4293096"/>
            <a:ext cx="7406776" cy="149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 l="16138" t="44400" r="10626" b="23400"/>
          <a:stretch>
            <a:fillRect/>
          </a:stretch>
        </p:blipFill>
        <p:spPr bwMode="auto">
          <a:xfrm>
            <a:off x="1259632" y="1844824"/>
            <a:ext cx="6558989" cy="16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-2018020" y="3391708"/>
            <a:ext cx="4793300" cy="17782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0070C0"/>
                </a:solidFill>
              </a:rPr>
              <a:t>INTERPRÉTATION GLOBALE</a:t>
            </a:r>
          </a:p>
          <a:p>
            <a:pPr algn="ctr"/>
            <a:endParaRPr lang="fr-B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92D050"/>
                </a:solidFill>
              </a:rPr>
              <a:t>RAPPORT 4/4 : Globalisation des résultats</a:t>
            </a:r>
            <a:endParaRPr lang="fr-BE" sz="18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052736"/>
            <a:ext cx="79200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6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fr-BE" sz="1800" b="0" dirty="0" smtClean="0"/>
          </a:p>
          <a:p>
            <a:pPr>
              <a:buNone/>
            </a:pP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48088-4CC9-49E9-BCC2-544ED4797274}" type="slidenum">
              <a:rPr lang="fr-FR" sz="1100" smtClean="0">
                <a:solidFill>
                  <a:schemeClr val="bg1"/>
                </a:solidFill>
                <a:latin typeface="Arial" pitchFamily="34" charset="0"/>
                <a:ea typeface="Geneva" charset="0"/>
                <a:cs typeface="Arial" pitchFamily="34" charset="0"/>
              </a:rPr>
              <a:pPr>
                <a:defRPr/>
              </a:pPr>
              <a:t>18</a:t>
            </a:fld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683568" y="112474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21650" t="47200" r="3932" b="19326"/>
          <a:stretch>
            <a:fillRect/>
          </a:stretch>
        </p:blipFill>
        <p:spPr bwMode="auto">
          <a:xfrm>
            <a:off x="1547664" y="1988840"/>
            <a:ext cx="59766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 l="21650" t="46500" r="4326" b="27180"/>
          <a:stretch>
            <a:fillRect/>
          </a:stretch>
        </p:blipFill>
        <p:spPr bwMode="auto">
          <a:xfrm>
            <a:off x="1115616" y="4437112"/>
            <a:ext cx="68407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896"/>
            <a:ext cx="8280400" cy="431800"/>
          </a:xfrm>
        </p:spPr>
        <p:txBody>
          <a:bodyPr/>
          <a:lstStyle/>
          <a:p>
            <a:pPr eaLnBrk="1" hangingPunct="1"/>
            <a:r>
              <a:rPr lang="fr-FR" sz="1800" dirty="0" smtClean="0">
                <a:solidFill>
                  <a:srgbClr val="92D050"/>
                </a:solidFill>
                <a:ea typeface="Geneva" pitchFamily="64" charset="-128"/>
              </a:rPr>
              <a:t>1. Occupation terrain </a:t>
            </a:r>
            <a:r>
              <a:rPr lang="fr-FR" sz="1400" dirty="0" smtClean="0">
                <a:solidFill>
                  <a:srgbClr val="92D050"/>
                </a:solidFill>
                <a:ea typeface="Geneva" pitchFamily="64" charset="-128"/>
              </a:rPr>
              <a:t>– </a:t>
            </a:r>
            <a:r>
              <a:rPr lang="fr-FR" sz="1600" dirty="0" smtClean="0">
                <a:solidFill>
                  <a:srgbClr val="92D050"/>
                </a:solidFill>
                <a:ea typeface="Geneva" pitchFamily="64" charset="-128"/>
              </a:rPr>
              <a:t>AEC</a:t>
            </a:r>
            <a:endParaRPr lang="fr-FR" sz="1400" dirty="0" smtClean="0">
              <a:solidFill>
                <a:srgbClr val="FF0000"/>
              </a:solidFill>
              <a:ea typeface="Geneva" pitchFamily="64" charset="-128"/>
            </a:endParaRPr>
          </a:p>
          <a:p>
            <a:pPr eaLnBrk="1" hangingPunct="1">
              <a:buFontTx/>
              <a:buChar char="-"/>
            </a:pPr>
            <a:endParaRPr lang="fr-FR" sz="1400" b="0" dirty="0" smtClean="0">
              <a:solidFill>
                <a:srgbClr val="FF0000"/>
              </a:solidFill>
              <a:ea typeface="Geneva" pitchFamily="64" charset="-128"/>
            </a:endParaRPr>
          </a:p>
          <a:p>
            <a:pPr eaLnBrk="1" hangingPunct="1">
              <a:buFontTx/>
              <a:buChar char="-"/>
            </a:pPr>
            <a:endParaRPr lang="fr-FR" sz="1400" b="0" dirty="0" smtClean="0">
              <a:solidFill>
                <a:srgbClr val="FF0000"/>
              </a:solidFill>
              <a:ea typeface="Geneva" pitchFamily="64" charset="-128"/>
            </a:endParaRPr>
          </a:p>
          <a:p>
            <a:pPr eaLnBrk="1" hangingPunct="1">
              <a:buFontTx/>
              <a:buChar char="-"/>
            </a:pPr>
            <a:endParaRPr lang="fr-FR" sz="1200" b="0" dirty="0" smtClean="0">
              <a:solidFill>
                <a:srgbClr val="FF0000"/>
              </a:solidFill>
              <a:ea typeface="Geneva" pitchFamily="64" charset="-128"/>
            </a:endParaRPr>
          </a:p>
          <a:p>
            <a:pPr eaLnBrk="1" hangingPunct="1">
              <a:buFontTx/>
              <a:buNone/>
            </a:pPr>
            <a:endParaRPr lang="fr-FR" sz="1200" b="0" dirty="0" smtClean="0">
              <a:solidFill>
                <a:srgbClr val="FF0000"/>
              </a:solidFill>
              <a:ea typeface="Geneva" pitchFamily="64" charset="-128"/>
            </a:endParaRPr>
          </a:p>
          <a:p>
            <a:pPr>
              <a:buFontTx/>
              <a:buNone/>
            </a:pPr>
            <a:endParaRPr lang="fr-BE" dirty="0" smtClean="0">
              <a:ea typeface="Geneva" pitchFamily="64" charset="-128"/>
            </a:endParaRP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07504" y="764704"/>
            <a:ext cx="6422278" cy="4968552"/>
            <a:chOff x="107950" y="1158694"/>
            <a:chExt cx="6192242" cy="4790586"/>
          </a:xfrm>
        </p:grpSpPr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065" t="17622" r="24084" b="11069"/>
            <a:stretch>
              <a:fillRect/>
            </a:stretch>
          </p:blipFill>
          <p:spPr bwMode="auto">
            <a:xfrm>
              <a:off x="107950" y="1158694"/>
              <a:ext cx="6192242" cy="479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1" name="Ellipse 7"/>
            <p:cNvSpPr>
              <a:spLocks noChangeArrowheads="1"/>
            </p:cNvSpPr>
            <p:nvPr/>
          </p:nvSpPr>
          <p:spPr bwMode="auto">
            <a:xfrm>
              <a:off x="323528" y="1412776"/>
              <a:ext cx="1440160" cy="720080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14347" name="Ellipse 19"/>
            <p:cNvSpPr>
              <a:spLocks noChangeArrowheads="1"/>
            </p:cNvSpPr>
            <p:nvPr/>
          </p:nvSpPr>
          <p:spPr bwMode="auto">
            <a:xfrm>
              <a:off x="2195736" y="2132856"/>
              <a:ext cx="648072" cy="36004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</p:grpSp>
      <p:sp>
        <p:nvSpPr>
          <p:cNvPr id="14350" name="ZoneTexte 23"/>
          <p:cNvSpPr txBox="1">
            <a:spLocks noChangeArrowheads="1"/>
          </p:cNvSpPr>
          <p:nvPr/>
        </p:nvSpPr>
        <p:spPr bwMode="auto">
          <a:xfrm>
            <a:off x="6300192" y="1124744"/>
            <a:ext cx="252028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dirty="0" smtClean="0"/>
              <a:t> </a:t>
            </a:r>
          </a:p>
        </p:txBody>
      </p:sp>
      <p:graphicFrame>
        <p:nvGraphicFramePr>
          <p:cNvPr id="12" name="Diagramme 11"/>
          <p:cNvGraphicFramePr/>
          <p:nvPr/>
        </p:nvGraphicFramePr>
        <p:xfrm>
          <a:off x="6780584" y="1268760"/>
          <a:ext cx="2111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280400" cy="431800"/>
          </a:xfrm>
        </p:spPr>
        <p:txBody>
          <a:bodyPr/>
          <a:lstStyle/>
          <a:p>
            <a:pPr eaLnBrk="1" hangingPunct="1"/>
            <a:r>
              <a:rPr lang="fr-FR" sz="1800" dirty="0" smtClean="0">
                <a:solidFill>
                  <a:srgbClr val="92D050"/>
                </a:solidFill>
                <a:ea typeface="Geneva" pitchFamily="64" charset="-128"/>
              </a:rPr>
              <a:t>1. Occupation terrain </a:t>
            </a:r>
            <a:r>
              <a:rPr lang="fr-FR" sz="1400" dirty="0" smtClean="0">
                <a:solidFill>
                  <a:srgbClr val="92D050"/>
                </a:solidFill>
                <a:ea typeface="Geneva" pitchFamily="64" charset="-128"/>
              </a:rPr>
              <a:t>– </a:t>
            </a:r>
            <a:r>
              <a:rPr lang="fr-FR" sz="1800" dirty="0" smtClean="0">
                <a:solidFill>
                  <a:srgbClr val="92D050"/>
                </a:solidFill>
                <a:ea typeface="Geneva" pitchFamily="64" charset="-128"/>
              </a:rPr>
              <a:t>FSP</a:t>
            </a:r>
            <a:endParaRPr lang="fr-FR" sz="1400" dirty="0" smtClean="0">
              <a:solidFill>
                <a:srgbClr val="92D050"/>
              </a:solidFill>
              <a:ea typeface="Geneva" pitchFamily="64" charset="-128"/>
            </a:endParaRPr>
          </a:p>
          <a:p>
            <a:pPr eaLnBrk="1" hangingPunct="1"/>
            <a:endParaRPr lang="fr-FR" sz="1200" b="0" dirty="0" smtClean="0">
              <a:solidFill>
                <a:srgbClr val="FF0000"/>
              </a:solidFill>
              <a:ea typeface="Geneva" pitchFamily="64" charset="-128"/>
            </a:endParaRPr>
          </a:p>
          <a:p>
            <a:pPr eaLnBrk="1" hangingPunct="1">
              <a:buFontTx/>
              <a:buNone/>
            </a:pPr>
            <a:endParaRPr lang="fr-FR" sz="1200" b="0" dirty="0" smtClean="0">
              <a:solidFill>
                <a:srgbClr val="FF0000"/>
              </a:solidFill>
              <a:ea typeface="Geneva" pitchFamily="64" charset="-128"/>
            </a:endParaRPr>
          </a:p>
          <a:p>
            <a:pPr>
              <a:buFontTx/>
              <a:buNone/>
            </a:pPr>
            <a:endParaRPr lang="fr-BE" dirty="0" smtClean="0">
              <a:ea typeface="Geneva" pitchFamily="64" charset="-128"/>
            </a:endParaRP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r>
              <a:rPr lang="fr-FR" dirty="0" smtClean="0"/>
              <a:t> </a:t>
            </a:r>
          </a:p>
        </p:txBody>
      </p:sp>
      <p:sp>
        <p:nvSpPr>
          <p:cNvPr id="14342" name="ZoneTexte 12"/>
          <p:cNvSpPr txBox="1">
            <a:spLocks noChangeArrowheads="1"/>
          </p:cNvSpPr>
          <p:nvPr/>
        </p:nvSpPr>
        <p:spPr bwMode="auto">
          <a:xfrm>
            <a:off x="6444208" y="1124744"/>
            <a:ext cx="3599755" cy="69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dirty="0" smtClean="0"/>
              <a:t> </a:t>
            </a:r>
          </a:p>
          <a:p>
            <a:endParaRPr lang="fr-BE" sz="1400" dirty="0" smtClean="0"/>
          </a:p>
          <a:p>
            <a:endParaRPr lang="fr-BE" sz="1400" dirty="0">
              <a:solidFill>
                <a:srgbClr val="92D050"/>
              </a:solidFill>
            </a:endParaRP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07949" y="836712"/>
            <a:ext cx="6329202" cy="4896544"/>
            <a:chOff x="107950" y="1484313"/>
            <a:chExt cx="5119688" cy="3960812"/>
          </a:xfrm>
        </p:grpSpPr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065" t="17622" r="24084" b="11069"/>
            <a:stretch>
              <a:fillRect/>
            </a:stretch>
          </p:blipFill>
          <p:spPr bwMode="auto">
            <a:xfrm>
              <a:off x="107950" y="1484313"/>
              <a:ext cx="5119688" cy="39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1" name="Ellipse 7"/>
            <p:cNvSpPr>
              <a:spLocks noChangeArrowheads="1"/>
            </p:cNvSpPr>
            <p:nvPr/>
          </p:nvSpPr>
          <p:spPr bwMode="auto">
            <a:xfrm>
              <a:off x="179388" y="1771650"/>
              <a:ext cx="1296987" cy="504825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14348" name="Ellipse 20"/>
            <p:cNvSpPr>
              <a:spLocks noChangeArrowheads="1"/>
            </p:cNvSpPr>
            <p:nvPr/>
          </p:nvSpPr>
          <p:spPr bwMode="auto">
            <a:xfrm>
              <a:off x="2916238" y="2276475"/>
              <a:ext cx="576262" cy="288925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</p:grpSp>
      <p:graphicFrame>
        <p:nvGraphicFramePr>
          <p:cNvPr id="10" name="Diagramme 9"/>
          <p:cNvGraphicFramePr/>
          <p:nvPr/>
        </p:nvGraphicFramePr>
        <p:xfrm>
          <a:off x="6636568" y="1268760"/>
          <a:ext cx="2255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" cstate="print"/>
          <a:srcRect l="24065" t="17622" r="24084" b="11069"/>
          <a:stretch>
            <a:fillRect/>
          </a:stretch>
        </p:blipFill>
        <p:spPr bwMode="auto">
          <a:xfrm>
            <a:off x="107950" y="764704"/>
            <a:ext cx="642227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Ellipse 7"/>
          <p:cNvSpPr>
            <a:spLocks noChangeArrowheads="1"/>
          </p:cNvSpPr>
          <p:nvPr/>
        </p:nvSpPr>
        <p:spPr bwMode="auto">
          <a:xfrm>
            <a:off x="143508" y="1052736"/>
            <a:ext cx="1620180" cy="648072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fr-BE">
              <a:solidFill>
                <a:srgbClr val="FF0000"/>
              </a:solidFill>
            </a:endParaRPr>
          </a:p>
        </p:txBody>
      </p:sp>
      <p:sp>
        <p:nvSpPr>
          <p:cNvPr id="14349" name="Ellipse 21"/>
          <p:cNvSpPr>
            <a:spLocks noChangeArrowheads="1"/>
          </p:cNvSpPr>
          <p:nvPr/>
        </p:nvSpPr>
        <p:spPr bwMode="auto">
          <a:xfrm>
            <a:off x="5220072" y="1772816"/>
            <a:ext cx="719882" cy="28714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1. Occupation terrain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–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FAP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6708576" y="1268760"/>
          <a:ext cx="2255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" cstate="print"/>
          <a:srcRect l="24065" t="17622" r="24084" b="11069"/>
          <a:stretch>
            <a:fillRect/>
          </a:stretch>
        </p:blipFill>
        <p:spPr bwMode="auto">
          <a:xfrm>
            <a:off x="107950" y="908347"/>
            <a:ext cx="6336258" cy="49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0" name="Ellipse 6"/>
          <p:cNvSpPr>
            <a:spLocks noChangeArrowheads="1"/>
          </p:cNvSpPr>
          <p:nvPr/>
        </p:nvSpPr>
        <p:spPr bwMode="auto">
          <a:xfrm>
            <a:off x="2339752" y="2204864"/>
            <a:ext cx="3744416" cy="50405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. Base d’évaluation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– </a:t>
            </a: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générique, actuelle, projetée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graphicFrame>
        <p:nvGraphicFramePr>
          <p:cNvPr id="9" name="Diagramme 8"/>
          <p:cNvGraphicFramePr/>
          <p:nvPr/>
        </p:nvGraphicFramePr>
        <p:xfrm>
          <a:off x="6708576" y="1268760"/>
          <a:ext cx="2255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65" name="ZoneTexte 52"/>
          <p:cNvSpPr txBox="1">
            <a:spLocks noChangeArrowheads="1"/>
          </p:cNvSpPr>
          <p:nvPr/>
        </p:nvSpPr>
        <p:spPr bwMode="auto">
          <a:xfrm>
            <a:off x="5436096" y="1988840"/>
            <a:ext cx="3528392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BE" sz="1400" dirty="0" smtClean="0"/>
          </a:p>
          <a:p>
            <a:pPr>
              <a:buFontTx/>
              <a:buChar char="-"/>
            </a:pPr>
            <a:r>
              <a:rPr lang="fr-BE" sz="1400" dirty="0" smtClean="0"/>
              <a:t> </a:t>
            </a:r>
            <a:endParaRPr lang="fr-BE" sz="14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07504" y="908720"/>
            <a:ext cx="6336704" cy="4902470"/>
            <a:chOff x="107950" y="1484313"/>
            <a:chExt cx="5119688" cy="3960911"/>
          </a:xfrm>
        </p:grpSpPr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065" t="17622" r="24084" b="11069"/>
            <a:stretch>
              <a:fillRect/>
            </a:stretch>
          </p:blipFill>
          <p:spPr bwMode="auto">
            <a:xfrm>
              <a:off x="107950" y="1484313"/>
              <a:ext cx="5119688" cy="39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Ellipse 6"/>
            <p:cNvSpPr>
              <a:spLocks noChangeArrowheads="1"/>
            </p:cNvSpPr>
            <p:nvPr/>
          </p:nvSpPr>
          <p:spPr bwMode="auto">
            <a:xfrm>
              <a:off x="1908175" y="2531523"/>
              <a:ext cx="2970393" cy="39265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619672" y="3501008"/>
              <a:ext cx="1008112" cy="576064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9672" y="5013176"/>
              <a:ext cx="1008112" cy="432048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627784" y="3789040"/>
              <a:ext cx="2520280" cy="288032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19672" y="1556792"/>
              <a:ext cx="1008112" cy="936104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. Base d’évaluation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– </a:t>
            </a: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actuelle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graphicFrame>
        <p:nvGraphicFramePr>
          <p:cNvPr id="16" name="Diagramme 15"/>
          <p:cNvGraphicFramePr/>
          <p:nvPr/>
        </p:nvGraphicFramePr>
        <p:xfrm>
          <a:off x="6708576" y="1268760"/>
          <a:ext cx="2255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07950" y="836712"/>
            <a:ext cx="6422278" cy="4968552"/>
            <a:chOff x="107950" y="1484313"/>
            <a:chExt cx="5119688" cy="3960812"/>
          </a:xfrm>
        </p:grpSpPr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065" t="17622" r="24084" b="11069"/>
            <a:stretch>
              <a:fillRect/>
            </a:stretch>
          </p:blipFill>
          <p:spPr bwMode="auto">
            <a:xfrm>
              <a:off x="107950" y="1484313"/>
              <a:ext cx="5119688" cy="39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Ellipse 6"/>
            <p:cNvSpPr>
              <a:spLocks noChangeArrowheads="1"/>
            </p:cNvSpPr>
            <p:nvPr/>
          </p:nvSpPr>
          <p:spPr bwMode="auto">
            <a:xfrm>
              <a:off x="1908175" y="2517568"/>
              <a:ext cx="2963874" cy="406607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627784" y="3501008"/>
              <a:ext cx="1296144" cy="288032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27784" y="1556792"/>
              <a:ext cx="1224136" cy="936104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19672" y="4653136"/>
              <a:ext cx="1008112" cy="360040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923928" y="4653136"/>
              <a:ext cx="1224136" cy="360040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. Base d’évaluation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– </a:t>
            </a: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générique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graphicFrame>
        <p:nvGraphicFramePr>
          <p:cNvPr id="15" name="Diagramme 14"/>
          <p:cNvGraphicFramePr/>
          <p:nvPr/>
        </p:nvGraphicFramePr>
        <p:xfrm>
          <a:off x="6732240" y="980728"/>
          <a:ext cx="225591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e 16"/>
          <p:cNvGraphicFramePr/>
          <p:nvPr/>
        </p:nvGraphicFramePr>
        <p:xfrm>
          <a:off x="6732240" y="3933056"/>
          <a:ext cx="22559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358046-E756-44F8-8B2E-2D2E4CC0C358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r>
              <a:rPr lang="fr-FR" dirty="0" smtClean="0"/>
              <a:t> </a:t>
            </a:r>
          </a:p>
        </p:txBody>
      </p:sp>
      <p:sp>
        <p:nvSpPr>
          <p:cNvPr id="14343" name="ZoneTexte 17"/>
          <p:cNvSpPr txBox="1">
            <a:spLocks noChangeArrowheads="1"/>
          </p:cNvSpPr>
          <p:nvPr/>
        </p:nvSpPr>
        <p:spPr bwMode="auto">
          <a:xfrm>
            <a:off x="107950" y="544512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07504" y="764704"/>
            <a:ext cx="6515354" cy="5040560"/>
            <a:chOff x="107950" y="1484313"/>
            <a:chExt cx="5119688" cy="3960812"/>
          </a:xfrm>
        </p:grpSpPr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065" t="17622" r="24084" b="11069"/>
            <a:stretch>
              <a:fillRect/>
            </a:stretch>
          </p:blipFill>
          <p:spPr bwMode="auto">
            <a:xfrm>
              <a:off x="107950" y="1484313"/>
              <a:ext cx="5119688" cy="39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Ellipse 6"/>
            <p:cNvSpPr>
              <a:spLocks noChangeArrowheads="1"/>
            </p:cNvSpPr>
            <p:nvPr/>
          </p:nvSpPr>
          <p:spPr bwMode="auto">
            <a:xfrm>
              <a:off x="1908175" y="2502808"/>
              <a:ext cx="2952750" cy="421367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23928" y="3501008"/>
              <a:ext cx="1224136" cy="288032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923928" y="1540897"/>
              <a:ext cx="1219912" cy="961911"/>
            </a:xfrm>
            <a:prstGeom prst="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BE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. Base d’évaluation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– </a:t>
            </a: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projetée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6732240" y="836712"/>
          <a:ext cx="2255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me 13"/>
          <p:cNvGraphicFramePr/>
          <p:nvPr/>
        </p:nvGraphicFramePr>
        <p:xfrm>
          <a:off x="6732240" y="3501008"/>
          <a:ext cx="225591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6142ED-223B-4C45-9BB2-AB5AAA88FFEB}" type="slidenum">
              <a:rPr lang="fr-FR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r>
              <a:rPr lang="fr-F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251520" y="260648"/>
            <a:ext cx="8280400" cy="431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b="1" kern="0" dirty="0" smtClean="0">
                <a:solidFill>
                  <a:srgbClr val="92D050"/>
                </a:solidFill>
                <a:latin typeface="+mn-lt"/>
                <a:ea typeface="Geneva" pitchFamily="64" charset="-128"/>
              </a:rPr>
              <a:t>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Geneva" pitchFamily="64" charset="-128"/>
                <a:cs typeface="+mn-cs"/>
              </a:rPr>
              <a:t>. Conclusions – opérationnelles et additionnelles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Geneva" pitchFamily="64" charset="-128"/>
              <a:cs typeface="+mn-cs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51520" y="908720"/>
            <a:ext cx="8504064" cy="4653900"/>
            <a:chOff x="395536" y="620688"/>
            <a:chExt cx="8504064" cy="4653900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065" t="17622" r="24084" b="11069"/>
            <a:stretch>
              <a:fillRect/>
            </a:stretch>
          </p:blipFill>
          <p:spPr bwMode="auto">
            <a:xfrm>
              <a:off x="3035782" y="620688"/>
              <a:ext cx="5863818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Flèche droite 17"/>
            <p:cNvSpPr>
              <a:spLocks noChangeArrowheads="1"/>
            </p:cNvSpPr>
            <p:nvPr/>
          </p:nvSpPr>
          <p:spPr bwMode="auto">
            <a:xfrm>
              <a:off x="2556000" y="2996952"/>
              <a:ext cx="431800" cy="142875"/>
            </a:xfrm>
            <a:prstGeom prst="rightArrow">
              <a:avLst>
                <a:gd name="adj1" fmla="val 50000"/>
                <a:gd name="adj2" fmla="val 50370"/>
              </a:avLst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15373" name="ZoneTexte 21"/>
            <p:cNvSpPr txBox="1">
              <a:spLocks noChangeArrowheads="1"/>
            </p:cNvSpPr>
            <p:nvPr/>
          </p:nvSpPr>
          <p:spPr bwMode="auto">
            <a:xfrm>
              <a:off x="977973" y="4288419"/>
              <a:ext cx="1649811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BE" sz="1400" dirty="0">
                  <a:latin typeface="Verdana" pitchFamily="34" charset="0"/>
                </a:rPr>
                <a:t>Usage(s) (I à V)</a:t>
              </a:r>
            </a:p>
          </p:txBody>
        </p:sp>
        <p:sp>
          <p:nvSpPr>
            <p:cNvPr id="26" name="Flèche droite 18"/>
            <p:cNvSpPr>
              <a:spLocks noChangeArrowheads="1"/>
            </p:cNvSpPr>
            <p:nvPr/>
          </p:nvSpPr>
          <p:spPr bwMode="auto">
            <a:xfrm>
              <a:off x="2555181" y="3356992"/>
              <a:ext cx="431800" cy="144462"/>
            </a:xfrm>
            <a:prstGeom prst="rightArrow">
              <a:avLst>
                <a:gd name="adj1" fmla="val 50000"/>
                <a:gd name="adj2" fmla="val 49817"/>
              </a:avLst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27" name="Flèche droite 19"/>
            <p:cNvSpPr>
              <a:spLocks noChangeArrowheads="1"/>
            </p:cNvSpPr>
            <p:nvPr/>
          </p:nvSpPr>
          <p:spPr bwMode="auto">
            <a:xfrm>
              <a:off x="2555181" y="4346997"/>
              <a:ext cx="431800" cy="142875"/>
            </a:xfrm>
            <a:prstGeom prst="rightArrow">
              <a:avLst>
                <a:gd name="adj1" fmla="val 50000"/>
                <a:gd name="adj2" fmla="val 50370"/>
              </a:avLst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28" name="Flèche droite 20"/>
            <p:cNvSpPr>
              <a:spLocks noChangeArrowheads="1"/>
            </p:cNvSpPr>
            <p:nvPr/>
          </p:nvSpPr>
          <p:spPr bwMode="auto">
            <a:xfrm>
              <a:off x="2555181" y="4705772"/>
              <a:ext cx="431800" cy="144462"/>
            </a:xfrm>
            <a:prstGeom prst="rightArrow">
              <a:avLst>
                <a:gd name="adj1" fmla="val 50000"/>
                <a:gd name="adj2" fmla="val 49817"/>
              </a:avLst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  <p:sp>
          <p:nvSpPr>
            <p:cNvPr id="30" name="ZoneTexte 22"/>
            <p:cNvSpPr txBox="1">
              <a:spLocks noChangeArrowheads="1"/>
            </p:cNvSpPr>
            <p:nvPr/>
          </p:nvSpPr>
          <p:spPr bwMode="auto">
            <a:xfrm>
              <a:off x="395536" y="4581128"/>
              <a:ext cx="2195736" cy="693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BE" sz="1400" dirty="0">
                  <a:latin typeface="Verdana" pitchFamily="34" charset="0"/>
                </a:rPr>
                <a:t>Hypothèses (</a:t>
              </a:r>
              <a:r>
                <a:rPr lang="fr-BE" sz="1400" dirty="0" err="1">
                  <a:latin typeface="Verdana" pitchFamily="34" charset="0"/>
                </a:rPr>
                <a:t>paramétrisation</a:t>
              </a:r>
              <a:r>
                <a:rPr lang="fr-BE" sz="1400" dirty="0">
                  <a:latin typeface="Verdana" pitchFamily="34" charset="0"/>
                </a:rPr>
                <a:t>) </a:t>
              </a:r>
            </a:p>
            <a:p>
              <a:pPr algn="r"/>
              <a:r>
                <a:rPr lang="fr-BE" sz="1400" dirty="0">
                  <a:latin typeface="Verdana" pitchFamily="34" charset="0"/>
                </a:rPr>
                <a:t>du scénario envisagé</a:t>
              </a: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2915816" y="2564904"/>
            <a:ext cx="1728192" cy="648072"/>
          </a:xfrm>
          <a:prstGeom prst="rect">
            <a:avLst/>
          </a:prstGeom>
          <a:noFill/>
          <a:ln w="539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15816" y="3933056"/>
            <a:ext cx="1728192" cy="576064"/>
          </a:xfrm>
          <a:prstGeom prst="rect">
            <a:avLst/>
          </a:prstGeom>
          <a:noFill/>
          <a:ln w="539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35" name="Diagramme 34"/>
          <p:cNvGraphicFramePr/>
          <p:nvPr/>
        </p:nvGraphicFramePr>
        <p:xfrm>
          <a:off x="251520" y="980728"/>
          <a:ext cx="225591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Geneva"/>
        <a:cs typeface="Geneva"/>
      </a:majorFont>
      <a:minorFont>
        <a:latin typeface="Verdana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701</Words>
  <Application>Microsoft Office PowerPoint</Application>
  <PresentationFormat>Affichage à l'écran (4:3)</PresentationFormat>
  <Paragraphs>176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Formation ER-SH  GRER-partie A version 03    Les conditions d’occupation du terrain et  les bases d’évaluation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CWBP GRER-partie E version 03 Rapport de l’étude de risques</vt:lpstr>
      <vt:lpstr>SIMPLIFICATION </vt:lpstr>
      <vt:lpstr>RAPPORT 1/4  - Analyse préliminaire </vt:lpstr>
      <vt:lpstr>RAPPORT 2/4 : Evaluation des risques par volet (SH-N-E)</vt:lpstr>
      <vt:lpstr>RAPPORT 3/4 : Evaluation des risques par volet (SH-N-E)</vt:lpstr>
      <vt:lpstr>RAPPORT 4/4 : Globalisation des résultats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continue  experts et laboratoires « sols »</dc:title>
  <dc:creator>HEYNEN François-Xavier</dc:creator>
  <cp:lastModifiedBy>38933</cp:lastModifiedBy>
  <cp:revision>188</cp:revision>
  <cp:lastPrinted>1601-01-01T00:00:00Z</cp:lastPrinted>
  <dcterms:created xsi:type="dcterms:W3CDTF">1601-01-01T00:00:00Z</dcterms:created>
  <dcterms:modified xsi:type="dcterms:W3CDTF">2017-06-08T13:36:32Z</dcterms:modified>
</cp:coreProperties>
</file>