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6" r:id="rId5"/>
    <p:sldId id="322" r:id="rId6"/>
    <p:sldId id="298" r:id="rId7"/>
    <p:sldId id="363" r:id="rId8"/>
    <p:sldId id="372" r:id="rId9"/>
    <p:sldId id="374" r:id="rId10"/>
    <p:sldId id="349" r:id="rId11"/>
    <p:sldId id="364" r:id="rId12"/>
    <p:sldId id="384" r:id="rId13"/>
    <p:sldId id="351" r:id="rId14"/>
    <p:sldId id="375" r:id="rId15"/>
    <p:sldId id="382" r:id="rId16"/>
    <p:sldId id="366" r:id="rId17"/>
    <p:sldId id="376" r:id="rId18"/>
    <p:sldId id="383" r:id="rId19"/>
    <p:sldId id="385" r:id="rId20"/>
    <p:sldId id="313" r:id="rId21"/>
    <p:sldId id="323" r:id="rId22"/>
    <p:sldId id="324" r:id="rId23"/>
    <p:sldId id="378" r:id="rId24"/>
    <p:sldId id="379" r:id="rId25"/>
    <p:sldId id="369" r:id="rId26"/>
    <p:sldId id="515" r:id="rId27"/>
    <p:sldId id="371" r:id="rId28"/>
    <p:sldId id="377" r:id="rId29"/>
    <p:sldId id="497" r:id="rId30"/>
    <p:sldId id="491" r:id="rId31"/>
    <p:sldId id="498" r:id="rId32"/>
    <p:sldId id="509" r:id="rId33"/>
    <p:sldId id="510" r:id="rId34"/>
    <p:sldId id="263" r:id="rId35"/>
    <p:sldId id="500" r:id="rId36"/>
    <p:sldId id="512" r:id="rId37"/>
    <p:sldId id="501" r:id="rId38"/>
    <p:sldId id="370" r:id="rId39"/>
    <p:sldId id="503" r:id="rId40"/>
    <p:sldId id="505" r:id="rId41"/>
    <p:sldId id="368" r:id="rId42"/>
    <p:sldId id="506" r:id="rId43"/>
    <p:sldId id="513" r:id="rId44"/>
    <p:sldId id="504" r:id="rId45"/>
    <p:sldId id="508" r:id="rId46"/>
    <p:sldId id="507" r:id="rId47"/>
    <p:sldId id="511" r:id="rId48"/>
    <p:sldId id="514"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41E3"/>
    <a:srgbClr val="F814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CF0AE3-B325-4E2B-B8C5-8556F7C0CE8C}" v="49" dt="2023-06-07T08:14:24.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43" autoAdjust="0"/>
    <p:restoredTop sz="96041" autoAdjust="0"/>
  </p:normalViewPr>
  <p:slideViewPr>
    <p:cSldViewPr snapToGrid="0" showGuides="1">
      <p:cViewPr varScale="1">
        <p:scale>
          <a:sx n="101" d="100"/>
          <a:sy n="101" d="100"/>
        </p:scale>
        <p:origin x="768"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WAELE Elise" userId="dd2edfc5-1b6b-40b2-9989-0f96b2719356" providerId="ADAL" clId="{4FCF0AE3-B325-4E2B-B8C5-8556F7C0CE8C}"/>
    <pc:docChg chg="undo custSel modSld">
      <pc:chgData name="DE WAELE Elise" userId="dd2edfc5-1b6b-40b2-9989-0f96b2719356" providerId="ADAL" clId="{4FCF0AE3-B325-4E2B-B8C5-8556F7C0CE8C}" dt="2023-06-07T08:14:24.337" v="5863"/>
      <pc:docMkLst>
        <pc:docMk/>
      </pc:docMkLst>
      <pc:sldChg chg="modSp mod modNotesTx">
        <pc:chgData name="DE WAELE Elise" userId="dd2edfc5-1b6b-40b2-9989-0f96b2719356" providerId="ADAL" clId="{4FCF0AE3-B325-4E2B-B8C5-8556F7C0CE8C}" dt="2023-06-07T06:39:18.103" v="5795" actId="207"/>
        <pc:sldMkLst>
          <pc:docMk/>
          <pc:sldMk cId="4022012026" sldId="263"/>
        </pc:sldMkLst>
        <pc:spChg chg="mod">
          <ac:chgData name="DE WAELE Elise" userId="dd2edfc5-1b6b-40b2-9989-0f96b2719356" providerId="ADAL" clId="{4FCF0AE3-B325-4E2B-B8C5-8556F7C0CE8C}" dt="2023-06-07T06:39:18.103" v="5795" actId="207"/>
          <ac:spMkLst>
            <pc:docMk/>
            <pc:sldMk cId="4022012026" sldId="263"/>
            <ac:spMk id="2" creationId="{815B6047-81A8-4A2F-29DF-79962144B590}"/>
          </ac:spMkLst>
        </pc:spChg>
        <pc:spChg chg="mod">
          <ac:chgData name="DE WAELE Elise" userId="dd2edfc5-1b6b-40b2-9989-0f96b2719356" providerId="ADAL" clId="{4FCF0AE3-B325-4E2B-B8C5-8556F7C0CE8C}" dt="2023-06-06T18:29:11.918" v="2838" actId="27636"/>
          <ac:spMkLst>
            <pc:docMk/>
            <pc:sldMk cId="4022012026" sldId="263"/>
            <ac:spMk id="3" creationId="{9C3409FF-3C06-C06D-D280-D2D44E09A35C}"/>
          </ac:spMkLst>
        </pc:spChg>
        <pc:spChg chg="mod">
          <ac:chgData name="DE WAELE Elise" userId="dd2edfc5-1b6b-40b2-9989-0f96b2719356" providerId="ADAL" clId="{4FCF0AE3-B325-4E2B-B8C5-8556F7C0CE8C}" dt="2023-06-06T18:29:21.571" v="2840" actId="1076"/>
          <ac:spMkLst>
            <pc:docMk/>
            <pc:sldMk cId="4022012026" sldId="263"/>
            <ac:spMk id="6" creationId="{1223505A-8B4F-4C2C-E312-35698C3F5FE2}"/>
          </ac:spMkLst>
        </pc:spChg>
        <pc:picChg chg="mod">
          <ac:chgData name="DE WAELE Elise" userId="dd2edfc5-1b6b-40b2-9989-0f96b2719356" providerId="ADAL" clId="{4FCF0AE3-B325-4E2B-B8C5-8556F7C0CE8C}" dt="2023-06-06T18:29:18.663" v="2839" actId="1076"/>
          <ac:picMkLst>
            <pc:docMk/>
            <pc:sldMk cId="4022012026" sldId="263"/>
            <ac:picMk id="5" creationId="{BE22ABDA-8125-69B3-8E21-981AD79C2B62}"/>
          </ac:picMkLst>
        </pc:picChg>
      </pc:sldChg>
      <pc:sldChg chg="modNotesTx">
        <pc:chgData name="DE WAELE Elise" userId="dd2edfc5-1b6b-40b2-9989-0f96b2719356" providerId="ADAL" clId="{4FCF0AE3-B325-4E2B-B8C5-8556F7C0CE8C}" dt="2023-06-06T18:46:24.414" v="4728" actId="20577"/>
        <pc:sldMkLst>
          <pc:docMk/>
          <pc:sldMk cId="3592842640" sldId="368"/>
        </pc:sldMkLst>
      </pc:sldChg>
      <pc:sldChg chg="modNotesTx">
        <pc:chgData name="DE WAELE Elise" userId="dd2edfc5-1b6b-40b2-9989-0f96b2719356" providerId="ADAL" clId="{4FCF0AE3-B325-4E2B-B8C5-8556F7C0CE8C}" dt="2023-06-06T18:43:20.195" v="4249" actId="20577"/>
        <pc:sldMkLst>
          <pc:docMk/>
          <pc:sldMk cId="1226398582" sldId="370"/>
        </pc:sldMkLst>
      </pc:sldChg>
      <pc:sldChg chg="modNotesTx">
        <pc:chgData name="DE WAELE Elise" userId="dd2edfc5-1b6b-40b2-9989-0f96b2719356" providerId="ADAL" clId="{4FCF0AE3-B325-4E2B-B8C5-8556F7C0CE8C}" dt="2023-06-06T13:53:56.092" v="266" actId="20577"/>
        <pc:sldMkLst>
          <pc:docMk/>
          <pc:sldMk cId="3896329018" sldId="377"/>
        </pc:sldMkLst>
      </pc:sldChg>
      <pc:sldChg chg="modSp mod modNotesTx">
        <pc:chgData name="DE WAELE Elise" userId="dd2edfc5-1b6b-40b2-9989-0f96b2719356" providerId="ADAL" clId="{4FCF0AE3-B325-4E2B-B8C5-8556F7C0CE8C}" dt="2023-06-07T06:38:56.089" v="5794" actId="1076"/>
        <pc:sldMkLst>
          <pc:docMk/>
          <pc:sldMk cId="0" sldId="491"/>
        </pc:sldMkLst>
        <pc:spChg chg="mod">
          <ac:chgData name="DE WAELE Elise" userId="dd2edfc5-1b6b-40b2-9989-0f96b2719356" providerId="ADAL" clId="{4FCF0AE3-B325-4E2B-B8C5-8556F7C0CE8C}" dt="2023-06-07T06:38:56.089" v="5794" actId="1076"/>
          <ac:spMkLst>
            <pc:docMk/>
            <pc:sldMk cId="0" sldId="491"/>
            <ac:spMk id="4" creationId="{1BD57F8E-8EF9-5367-E65D-9073C55A832F}"/>
          </ac:spMkLst>
        </pc:spChg>
      </pc:sldChg>
      <pc:sldChg chg="addSp delSp modSp mod modClrScheme chgLayout modNotesTx">
        <pc:chgData name="DE WAELE Elise" userId="dd2edfc5-1b6b-40b2-9989-0f96b2719356" providerId="ADAL" clId="{4FCF0AE3-B325-4E2B-B8C5-8556F7C0CE8C}" dt="2023-06-07T06:57:29.067" v="5804" actId="700"/>
        <pc:sldMkLst>
          <pc:docMk/>
          <pc:sldMk cId="1402839892" sldId="497"/>
        </pc:sldMkLst>
        <pc:spChg chg="add del mod ord">
          <ac:chgData name="DE WAELE Elise" userId="dd2edfc5-1b6b-40b2-9989-0f96b2719356" providerId="ADAL" clId="{4FCF0AE3-B325-4E2B-B8C5-8556F7C0CE8C}" dt="2023-06-07T06:56:08.385" v="5797" actId="700"/>
          <ac:spMkLst>
            <pc:docMk/>
            <pc:sldMk cId="1402839892" sldId="497"/>
            <ac:spMk id="2" creationId="{F910A88C-4532-1BCC-0840-7539C0B22A4E}"/>
          </ac:spMkLst>
        </pc:spChg>
        <pc:spChg chg="add del mod ord">
          <ac:chgData name="DE WAELE Elise" userId="dd2edfc5-1b6b-40b2-9989-0f96b2719356" providerId="ADAL" clId="{4FCF0AE3-B325-4E2B-B8C5-8556F7C0CE8C}" dt="2023-06-07T06:56:08.385" v="5797" actId="700"/>
          <ac:spMkLst>
            <pc:docMk/>
            <pc:sldMk cId="1402839892" sldId="497"/>
            <ac:spMk id="3" creationId="{5BC73BBD-5D28-5390-C792-1023639EF0A4}"/>
          </ac:spMkLst>
        </pc:spChg>
        <pc:spChg chg="add del mod">
          <ac:chgData name="DE WAELE Elise" userId="dd2edfc5-1b6b-40b2-9989-0f96b2719356" providerId="ADAL" clId="{4FCF0AE3-B325-4E2B-B8C5-8556F7C0CE8C}" dt="2023-06-07T06:56:17.272" v="5799"/>
          <ac:spMkLst>
            <pc:docMk/>
            <pc:sldMk cId="1402839892" sldId="497"/>
            <ac:spMk id="4" creationId="{2FF8713A-AB60-B03E-A7F2-27F28E7FCBEA}"/>
          </ac:spMkLst>
        </pc:spChg>
        <pc:spChg chg="add del mod">
          <ac:chgData name="DE WAELE Elise" userId="dd2edfc5-1b6b-40b2-9989-0f96b2719356" providerId="ADAL" clId="{4FCF0AE3-B325-4E2B-B8C5-8556F7C0CE8C}" dt="2023-06-07T06:56:17.272" v="5799"/>
          <ac:spMkLst>
            <pc:docMk/>
            <pc:sldMk cId="1402839892" sldId="497"/>
            <ac:spMk id="5" creationId="{F7CD2D41-C619-BF87-0AE3-DF495B7D7330}"/>
          </ac:spMkLst>
        </pc:spChg>
        <pc:spChg chg="add del mod ord">
          <ac:chgData name="DE WAELE Elise" userId="dd2edfc5-1b6b-40b2-9989-0f96b2719356" providerId="ADAL" clId="{4FCF0AE3-B325-4E2B-B8C5-8556F7C0CE8C}" dt="2023-06-07T06:56:31.338" v="5801" actId="700"/>
          <ac:spMkLst>
            <pc:docMk/>
            <pc:sldMk cId="1402839892" sldId="497"/>
            <ac:spMk id="6" creationId="{F3BCA68B-6FBA-D4E4-BD42-9C1ACCDCFDCE}"/>
          </ac:spMkLst>
        </pc:spChg>
        <pc:spChg chg="add del mod ord">
          <ac:chgData name="DE WAELE Elise" userId="dd2edfc5-1b6b-40b2-9989-0f96b2719356" providerId="ADAL" clId="{4FCF0AE3-B325-4E2B-B8C5-8556F7C0CE8C}" dt="2023-06-07T06:56:31.338" v="5801" actId="700"/>
          <ac:spMkLst>
            <pc:docMk/>
            <pc:sldMk cId="1402839892" sldId="497"/>
            <ac:spMk id="7" creationId="{7C2060BC-E8DA-F452-40AA-40676D8FA80C}"/>
          </ac:spMkLst>
        </pc:spChg>
        <pc:spChg chg="add del mod ord">
          <ac:chgData name="DE WAELE Elise" userId="dd2edfc5-1b6b-40b2-9989-0f96b2719356" providerId="ADAL" clId="{4FCF0AE3-B325-4E2B-B8C5-8556F7C0CE8C}" dt="2023-06-07T06:56:31.338" v="5801" actId="700"/>
          <ac:spMkLst>
            <pc:docMk/>
            <pc:sldMk cId="1402839892" sldId="497"/>
            <ac:spMk id="8" creationId="{CF7A1C4E-8C78-47DD-462A-8D157B68758A}"/>
          </ac:spMkLst>
        </pc:spChg>
        <pc:spChg chg="add del mod ord">
          <ac:chgData name="DE WAELE Elise" userId="dd2edfc5-1b6b-40b2-9989-0f96b2719356" providerId="ADAL" clId="{4FCF0AE3-B325-4E2B-B8C5-8556F7C0CE8C}" dt="2023-06-07T06:56:31.338" v="5801" actId="700"/>
          <ac:spMkLst>
            <pc:docMk/>
            <pc:sldMk cId="1402839892" sldId="497"/>
            <ac:spMk id="9" creationId="{75738807-BE1A-6328-D4FD-8679E6A20960}"/>
          </ac:spMkLst>
        </pc:spChg>
        <pc:spChg chg="add del mod ord">
          <ac:chgData name="DE WAELE Elise" userId="dd2edfc5-1b6b-40b2-9989-0f96b2719356" providerId="ADAL" clId="{4FCF0AE3-B325-4E2B-B8C5-8556F7C0CE8C}" dt="2023-06-07T06:57:29.067" v="5804" actId="700"/>
          <ac:spMkLst>
            <pc:docMk/>
            <pc:sldMk cId="1402839892" sldId="497"/>
            <ac:spMk id="10" creationId="{0B549617-1054-0DFC-4CA2-0F177002E4FC}"/>
          </ac:spMkLst>
        </pc:spChg>
        <pc:spChg chg="add del mod ord">
          <ac:chgData name="DE WAELE Elise" userId="dd2edfc5-1b6b-40b2-9989-0f96b2719356" providerId="ADAL" clId="{4FCF0AE3-B325-4E2B-B8C5-8556F7C0CE8C}" dt="2023-06-07T06:57:29.067" v="5804" actId="700"/>
          <ac:spMkLst>
            <pc:docMk/>
            <pc:sldMk cId="1402839892" sldId="497"/>
            <ac:spMk id="11" creationId="{FFF47286-AC86-EA61-B7EE-796E2431C47E}"/>
          </ac:spMkLst>
        </pc:spChg>
        <pc:spChg chg="add del mod ord">
          <ac:chgData name="DE WAELE Elise" userId="dd2edfc5-1b6b-40b2-9989-0f96b2719356" providerId="ADAL" clId="{4FCF0AE3-B325-4E2B-B8C5-8556F7C0CE8C}" dt="2023-06-07T06:57:29.067" v="5804" actId="700"/>
          <ac:spMkLst>
            <pc:docMk/>
            <pc:sldMk cId="1402839892" sldId="497"/>
            <ac:spMk id="12" creationId="{8F38A19E-9F32-D3FB-4C0C-5ADB8469826E}"/>
          </ac:spMkLst>
        </pc:spChg>
        <pc:spChg chg="add del mod ord">
          <ac:chgData name="DE WAELE Elise" userId="dd2edfc5-1b6b-40b2-9989-0f96b2719356" providerId="ADAL" clId="{4FCF0AE3-B325-4E2B-B8C5-8556F7C0CE8C}" dt="2023-06-07T06:57:29.067" v="5804" actId="700"/>
          <ac:spMkLst>
            <pc:docMk/>
            <pc:sldMk cId="1402839892" sldId="497"/>
            <ac:spMk id="13" creationId="{247F8D0D-44A3-7784-0B69-A7DC6D789265}"/>
          </ac:spMkLst>
        </pc:spChg>
      </pc:sldChg>
      <pc:sldChg chg="modSp mod modNotesTx">
        <pc:chgData name="DE WAELE Elise" userId="dd2edfc5-1b6b-40b2-9989-0f96b2719356" providerId="ADAL" clId="{4FCF0AE3-B325-4E2B-B8C5-8556F7C0CE8C}" dt="2023-06-07T06:38:06.550" v="5784" actId="2711"/>
        <pc:sldMkLst>
          <pc:docMk/>
          <pc:sldMk cId="1281771060" sldId="498"/>
        </pc:sldMkLst>
        <pc:spChg chg="mod">
          <ac:chgData name="DE WAELE Elise" userId="dd2edfc5-1b6b-40b2-9989-0f96b2719356" providerId="ADAL" clId="{4FCF0AE3-B325-4E2B-B8C5-8556F7C0CE8C}" dt="2023-06-07T06:38:06.550" v="5784" actId="2711"/>
          <ac:spMkLst>
            <pc:docMk/>
            <pc:sldMk cId="1281771060" sldId="498"/>
            <ac:spMk id="3" creationId="{55099405-014B-C58A-883B-C8F03D8D3F8F}"/>
          </ac:spMkLst>
        </pc:spChg>
      </pc:sldChg>
      <pc:sldChg chg="addSp delSp modSp mod modAnim">
        <pc:chgData name="DE WAELE Elise" userId="dd2edfc5-1b6b-40b2-9989-0f96b2719356" providerId="ADAL" clId="{4FCF0AE3-B325-4E2B-B8C5-8556F7C0CE8C}" dt="2023-06-07T08:12:15.154" v="5860"/>
        <pc:sldMkLst>
          <pc:docMk/>
          <pc:sldMk cId="1414220170" sldId="500"/>
        </pc:sldMkLst>
        <pc:spChg chg="add mod">
          <ac:chgData name="DE WAELE Elise" userId="dd2edfc5-1b6b-40b2-9989-0f96b2719356" providerId="ADAL" clId="{4FCF0AE3-B325-4E2B-B8C5-8556F7C0CE8C}" dt="2023-06-07T08:00:28.954" v="5828"/>
          <ac:spMkLst>
            <pc:docMk/>
            <pc:sldMk cId="1414220170" sldId="500"/>
            <ac:spMk id="4" creationId="{1F4D2A40-1F28-9465-DC6D-93FD353F3660}"/>
          </ac:spMkLst>
        </pc:spChg>
        <pc:spChg chg="mod">
          <ac:chgData name="DE WAELE Elise" userId="dd2edfc5-1b6b-40b2-9989-0f96b2719356" providerId="ADAL" clId="{4FCF0AE3-B325-4E2B-B8C5-8556F7C0CE8C}" dt="2023-06-07T07:05:04.896" v="5818" actId="14100"/>
          <ac:spMkLst>
            <pc:docMk/>
            <pc:sldMk cId="1414220170" sldId="500"/>
            <ac:spMk id="12" creationId="{1DB772EB-8FF7-8B2A-49BE-28AF8E33644B}"/>
          </ac:spMkLst>
        </pc:spChg>
        <pc:spChg chg="mod">
          <ac:chgData name="DE WAELE Elise" userId="dd2edfc5-1b6b-40b2-9989-0f96b2719356" providerId="ADAL" clId="{4FCF0AE3-B325-4E2B-B8C5-8556F7C0CE8C}" dt="2023-06-06T19:20:48.860" v="5775" actId="20577"/>
          <ac:spMkLst>
            <pc:docMk/>
            <pc:sldMk cId="1414220170" sldId="500"/>
            <ac:spMk id="42" creationId="{297A31B3-1CE7-BE0E-FBF4-38D9F76B771A}"/>
          </ac:spMkLst>
        </pc:spChg>
        <pc:spChg chg="del">
          <ac:chgData name="DE WAELE Elise" userId="dd2edfc5-1b6b-40b2-9989-0f96b2719356" providerId="ADAL" clId="{4FCF0AE3-B325-4E2B-B8C5-8556F7C0CE8C}" dt="2023-06-06T19:20:39.907" v="5768" actId="478"/>
          <ac:spMkLst>
            <pc:docMk/>
            <pc:sldMk cId="1414220170" sldId="500"/>
            <ac:spMk id="47" creationId="{93AD7B42-FE9B-2F91-E0EB-587AD8AE18DA}"/>
          </ac:spMkLst>
        </pc:spChg>
        <pc:grpChg chg="add mod">
          <ac:chgData name="DE WAELE Elise" userId="dd2edfc5-1b6b-40b2-9989-0f96b2719356" providerId="ADAL" clId="{4FCF0AE3-B325-4E2B-B8C5-8556F7C0CE8C}" dt="2023-06-07T08:00:41.444" v="5830"/>
          <ac:grpSpMkLst>
            <pc:docMk/>
            <pc:sldMk cId="1414220170" sldId="500"/>
            <ac:grpSpMk id="5" creationId="{757B95F3-D8DD-FD4F-B95A-779F34A54390}"/>
          </ac:grpSpMkLst>
        </pc:grpChg>
        <pc:cxnChg chg="add del mod">
          <ac:chgData name="DE WAELE Elise" userId="dd2edfc5-1b6b-40b2-9989-0f96b2719356" providerId="ADAL" clId="{4FCF0AE3-B325-4E2B-B8C5-8556F7C0CE8C}" dt="2023-06-07T07:03:57.348" v="5808" actId="478"/>
          <ac:cxnSpMkLst>
            <pc:docMk/>
            <pc:sldMk cId="1414220170" sldId="500"/>
            <ac:cxnSpMk id="5" creationId="{2DD75165-3647-E0BA-F111-6BD9F3717977}"/>
          </ac:cxnSpMkLst>
        </pc:cxnChg>
        <pc:cxnChg chg="mod">
          <ac:chgData name="DE WAELE Elise" userId="dd2edfc5-1b6b-40b2-9989-0f96b2719356" providerId="ADAL" clId="{4FCF0AE3-B325-4E2B-B8C5-8556F7C0CE8C}" dt="2023-06-07T08:00:41.444" v="5830"/>
          <ac:cxnSpMkLst>
            <pc:docMk/>
            <pc:sldMk cId="1414220170" sldId="500"/>
            <ac:cxnSpMk id="6" creationId="{9C924F60-82D1-A0A9-890E-DA14316C652C}"/>
          </ac:cxnSpMkLst>
        </pc:cxnChg>
        <pc:cxnChg chg="mod">
          <ac:chgData name="DE WAELE Elise" userId="dd2edfc5-1b6b-40b2-9989-0f96b2719356" providerId="ADAL" clId="{4FCF0AE3-B325-4E2B-B8C5-8556F7C0CE8C}" dt="2023-06-07T08:00:41.444" v="5830"/>
          <ac:cxnSpMkLst>
            <pc:docMk/>
            <pc:sldMk cId="1414220170" sldId="500"/>
            <ac:cxnSpMk id="7" creationId="{6FE9E6D1-FF55-C1BE-2AFB-0C7D3C697CC5}"/>
          </ac:cxnSpMkLst>
        </pc:cxnChg>
        <pc:cxnChg chg="mod">
          <ac:chgData name="DE WAELE Elise" userId="dd2edfc5-1b6b-40b2-9989-0f96b2719356" providerId="ADAL" clId="{4FCF0AE3-B325-4E2B-B8C5-8556F7C0CE8C}" dt="2023-06-07T08:00:41.444" v="5830"/>
          <ac:cxnSpMkLst>
            <pc:docMk/>
            <pc:sldMk cId="1414220170" sldId="500"/>
            <ac:cxnSpMk id="15" creationId="{E35C569D-53BB-70BE-AC4F-F862B5DD7F08}"/>
          </ac:cxnSpMkLst>
        </pc:cxnChg>
        <pc:cxnChg chg="add del">
          <ac:chgData name="DE WAELE Elise" userId="dd2edfc5-1b6b-40b2-9989-0f96b2719356" providerId="ADAL" clId="{4FCF0AE3-B325-4E2B-B8C5-8556F7C0CE8C}" dt="2023-06-07T07:05:42.132" v="5821" actId="478"/>
          <ac:cxnSpMkLst>
            <pc:docMk/>
            <pc:sldMk cId="1414220170" sldId="500"/>
            <ac:cxnSpMk id="20" creationId="{DEB746DD-6227-25E9-A0A2-4C1F48218EB4}"/>
          </ac:cxnSpMkLst>
        </pc:cxnChg>
        <pc:cxnChg chg="add del mod">
          <ac:chgData name="DE WAELE Elise" userId="dd2edfc5-1b6b-40b2-9989-0f96b2719356" providerId="ADAL" clId="{4FCF0AE3-B325-4E2B-B8C5-8556F7C0CE8C}" dt="2023-06-07T07:06:21.957" v="5825" actId="478"/>
          <ac:cxnSpMkLst>
            <pc:docMk/>
            <pc:sldMk cId="1414220170" sldId="500"/>
            <ac:cxnSpMk id="28" creationId="{729BFEDC-C791-E87B-D677-72760A803845}"/>
          </ac:cxnSpMkLst>
        </pc:cxnChg>
        <pc:cxnChg chg="del">
          <ac:chgData name="DE WAELE Elise" userId="dd2edfc5-1b6b-40b2-9989-0f96b2719356" providerId="ADAL" clId="{4FCF0AE3-B325-4E2B-B8C5-8556F7C0CE8C}" dt="2023-06-06T19:20:42.531" v="5769" actId="478"/>
          <ac:cxnSpMkLst>
            <pc:docMk/>
            <pc:sldMk cId="1414220170" sldId="500"/>
            <ac:cxnSpMk id="33" creationId="{D0A6FF89-F8E6-C168-53A4-79798C2DD85A}"/>
          </ac:cxnSpMkLst>
        </pc:cxnChg>
      </pc:sldChg>
      <pc:sldChg chg="modNotesTx">
        <pc:chgData name="DE WAELE Elise" userId="dd2edfc5-1b6b-40b2-9989-0f96b2719356" providerId="ADAL" clId="{4FCF0AE3-B325-4E2B-B8C5-8556F7C0CE8C}" dt="2023-06-06T18:40:12.957" v="3696" actId="20577"/>
        <pc:sldMkLst>
          <pc:docMk/>
          <pc:sldMk cId="998112337" sldId="501"/>
        </pc:sldMkLst>
      </pc:sldChg>
      <pc:sldChg chg="modNotesTx">
        <pc:chgData name="DE WAELE Elise" userId="dd2edfc5-1b6b-40b2-9989-0f96b2719356" providerId="ADAL" clId="{4FCF0AE3-B325-4E2B-B8C5-8556F7C0CE8C}" dt="2023-06-06T18:44:01.663" v="4415" actId="20577"/>
        <pc:sldMkLst>
          <pc:docMk/>
          <pc:sldMk cId="3689947660" sldId="503"/>
        </pc:sldMkLst>
      </pc:sldChg>
      <pc:sldChg chg="modNotesTx">
        <pc:chgData name="DE WAELE Elise" userId="dd2edfc5-1b6b-40b2-9989-0f96b2719356" providerId="ADAL" clId="{4FCF0AE3-B325-4E2B-B8C5-8556F7C0CE8C}" dt="2023-06-06T18:50:09.776" v="5344" actId="20577"/>
        <pc:sldMkLst>
          <pc:docMk/>
          <pc:sldMk cId="2246092019" sldId="504"/>
        </pc:sldMkLst>
      </pc:sldChg>
      <pc:sldChg chg="modNotesTx">
        <pc:chgData name="DE WAELE Elise" userId="dd2edfc5-1b6b-40b2-9989-0f96b2719356" providerId="ADAL" clId="{4FCF0AE3-B325-4E2B-B8C5-8556F7C0CE8C}" dt="2023-06-06T18:44:56.143" v="4535" actId="20577"/>
        <pc:sldMkLst>
          <pc:docMk/>
          <pc:sldMk cId="2012227243" sldId="505"/>
        </pc:sldMkLst>
      </pc:sldChg>
      <pc:sldChg chg="modNotesTx">
        <pc:chgData name="DE WAELE Elise" userId="dd2edfc5-1b6b-40b2-9989-0f96b2719356" providerId="ADAL" clId="{4FCF0AE3-B325-4E2B-B8C5-8556F7C0CE8C}" dt="2023-06-06T18:48:19.094" v="5059" actId="20577"/>
        <pc:sldMkLst>
          <pc:docMk/>
          <pc:sldMk cId="2847027440" sldId="506"/>
        </pc:sldMkLst>
      </pc:sldChg>
      <pc:sldChg chg="modNotesTx">
        <pc:chgData name="DE WAELE Elise" userId="dd2edfc5-1b6b-40b2-9989-0f96b2719356" providerId="ADAL" clId="{4FCF0AE3-B325-4E2B-B8C5-8556F7C0CE8C}" dt="2023-06-06T18:52:01.322" v="5614" actId="20577"/>
        <pc:sldMkLst>
          <pc:docMk/>
          <pc:sldMk cId="614901741" sldId="507"/>
        </pc:sldMkLst>
      </pc:sldChg>
      <pc:sldChg chg="modNotesTx">
        <pc:chgData name="DE WAELE Elise" userId="dd2edfc5-1b6b-40b2-9989-0f96b2719356" providerId="ADAL" clId="{4FCF0AE3-B325-4E2B-B8C5-8556F7C0CE8C}" dt="2023-06-06T18:51:28.079" v="5544" actId="20577"/>
        <pc:sldMkLst>
          <pc:docMk/>
          <pc:sldMk cId="341970720" sldId="508"/>
        </pc:sldMkLst>
      </pc:sldChg>
      <pc:sldChg chg="modNotesTx">
        <pc:chgData name="DE WAELE Elise" userId="dd2edfc5-1b6b-40b2-9989-0f96b2719356" providerId="ADAL" clId="{4FCF0AE3-B325-4E2B-B8C5-8556F7C0CE8C}" dt="2023-06-06T18:25:46.849" v="2824" actId="20577"/>
        <pc:sldMkLst>
          <pc:docMk/>
          <pc:sldMk cId="359175754" sldId="509"/>
        </pc:sldMkLst>
      </pc:sldChg>
      <pc:sldChg chg="addSp delSp modSp mod delAnim modAnim modNotesTx">
        <pc:chgData name="DE WAELE Elise" userId="dd2edfc5-1b6b-40b2-9989-0f96b2719356" providerId="ADAL" clId="{4FCF0AE3-B325-4E2B-B8C5-8556F7C0CE8C}" dt="2023-06-07T08:08:46.524" v="5859"/>
        <pc:sldMkLst>
          <pc:docMk/>
          <pc:sldMk cId="2742006957" sldId="510"/>
        </pc:sldMkLst>
        <pc:spChg chg="add mod">
          <ac:chgData name="DE WAELE Elise" userId="dd2edfc5-1b6b-40b2-9989-0f96b2719356" providerId="ADAL" clId="{4FCF0AE3-B325-4E2B-B8C5-8556F7C0CE8C}" dt="2023-06-07T08:00:24.145" v="5827"/>
          <ac:spMkLst>
            <pc:docMk/>
            <pc:sldMk cId="2742006957" sldId="510"/>
            <ac:spMk id="15" creationId="{8B9D7238-4AA7-5404-9DCC-E98C674428F2}"/>
          </ac:spMkLst>
        </pc:spChg>
        <pc:spChg chg="mod">
          <ac:chgData name="DE WAELE Elise" userId="dd2edfc5-1b6b-40b2-9989-0f96b2719356" providerId="ADAL" clId="{4FCF0AE3-B325-4E2B-B8C5-8556F7C0CE8C}" dt="2023-06-06T19:20:15.413" v="5767" actId="20577"/>
          <ac:spMkLst>
            <pc:docMk/>
            <pc:sldMk cId="2742006957" sldId="510"/>
            <ac:spMk id="42" creationId="{297A31B3-1CE7-BE0E-FBF4-38D9F76B771A}"/>
          </ac:spMkLst>
        </pc:spChg>
        <pc:spChg chg="del mod">
          <ac:chgData name="DE WAELE Elise" userId="dd2edfc5-1b6b-40b2-9989-0f96b2719356" providerId="ADAL" clId="{4FCF0AE3-B325-4E2B-B8C5-8556F7C0CE8C}" dt="2023-06-06T19:19:56.361" v="5760" actId="478"/>
          <ac:spMkLst>
            <pc:docMk/>
            <pc:sldMk cId="2742006957" sldId="510"/>
            <ac:spMk id="47" creationId="{93AD7B42-FE9B-2F91-E0EB-587AD8AE18DA}"/>
          </ac:spMkLst>
        </pc:spChg>
        <pc:grpChg chg="add mod">
          <ac:chgData name="DE WAELE Elise" userId="dd2edfc5-1b6b-40b2-9989-0f96b2719356" providerId="ADAL" clId="{4FCF0AE3-B325-4E2B-B8C5-8556F7C0CE8C}" dt="2023-06-07T08:00:12.093" v="5826"/>
          <ac:grpSpMkLst>
            <pc:docMk/>
            <pc:sldMk cId="2742006957" sldId="510"/>
            <ac:grpSpMk id="3" creationId="{27C25202-BBFF-CDB9-8508-6A5DD02BFF54}"/>
          </ac:grpSpMkLst>
        </pc:grpChg>
        <pc:cxnChg chg="mod">
          <ac:chgData name="DE WAELE Elise" userId="dd2edfc5-1b6b-40b2-9989-0f96b2719356" providerId="ADAL" clId="{4FCF0AE3-B325-4E2B-B8C5-8556F7C0CE8C}" dt="2023-06-07T08:00:12.093" v="5826"/>
          <ac:cxnSpMkLst>
            <pc:docMk/>
            <pc:sldMk cId="2742006957" sldId="510"/>
            <ac:cxnSpMk id="5" creationId="{31F8489A-86E4-01C9-1175-A087CB167875}"/>
          </ac:cxnSpMkLst>
        </pc:cxnChg>
        <pc:cxnChg chg="mod">
          <ac:chgData name="DE WAELE Elise" userId="dd2edfc5-1b6b-40b2-9989-0f96b2719356" providerId="ADAL" clId="{4FCF0AE3-B325-4E2B-B8C5-8556F7C0CE8C}" dt="2023-06-07T08:00:12.093" v="5826"/>
          <ac:cxnSpMkLst>
            <pc:docMk/>
            <pc:sldMk cId="2742006957" sldId="510"/>
            <ac:cxnSpMk id="6" creationId="{7B935480-ACF5-AE02-4B72-0592FA72D4EB}"/>
          </ac:cxnSpMkLst>
        </pc:cxnChg>
        <pc:cxnChg chg="mod">
          <ac:chgData name="DE WAELE Elise" userId="dd2edfc5-1b6b-40b2-9989-0f96b2719356" providerId="ADAL" clId="{4FCF0AE3-B325-4E2B-B8C5-8556F7C0CE8C}" dt="2023-06-07T08:00:12.093" v="5826"/>
          <ac:cxnSpMkLst>
            <pc:docMk/>
            <pc:sldMk cId="2742006957" sldId="510"/>
            <ac:cxnSpMk id="7" creationId="{BCD0EF35-2DEF-1831-AFDF-A57EAC9F2CA6}"/>
          </ac:cxnSpMkLst>
        </pc:cxnChg>
        <pc:cxnChg chg="del">
          <ac:chgData name="DE WAELE Elise" userId="dd2edfc5-1b6b-40b2-9989-0f96b2719356" providerId="ADAL" clId="{4FCF0AE3-B325-4E2B-B8C5-8556F7C0CE8C}" dt="2023-06-06T19:19:59.295" v="5761" actId="478"/>
          <ac:cxnSpMkLst>
            <pc:docMk/>
            <pc:sldMk cId="2742006957" sldId="510"/>
            <ac:cxnSpMk id="33" creationId="{D0A6FF89-F8E6-C168-53A4-79798C2DD85A}"/>
          </ac:cxnSpMkLst>
        </pc:cxnChg>
      </pc:sldChg>
      <pc:sldChg chg="modNotesTx">
        <pc:chgData name="DE WAELE Elise" userId="dd2edfc5-1b6b-40b2-9989-0f96b2719356" providerId="ADAL" clId="{4FCF0AE3-B325-4E2B-B8C5-8556F7C0CE8C}" dt="2023-06-06T18:53:13.025" v="5758" actId="20577"/>
        <pc:sldMkLst>
          <pc:docMk/>
          <pc:sldMk cId="1851055680" sldId="511"/>
        </pc:sldMkLst>
      </pc:sldChg>
      <pc:sldChg chg="addSp delSp modSp mod modAnim modNotesTx">
        <pc:chgData name="DE WAELE Elise" userId="dd2edfc5-1b6b-40b2-9989-0f96b2719356" providerId="ADAL" clId="{4FCF0AE3-B325-4E2B-B8C5-8556F7C0CE8C}" dt="2023-06-07T08:14:24.337" v="5863"/>
        <pc:sldMkLst>
          <pc:docMk/>
          <pc:sldMk cId="1361183059" sldId="512"/>
        </pc:sldMkLst>
        <pc:spChg chg="add mod">
          <ac:chgData name="DE WAELE Elise" userId="dd2edfc5-1b6b-40b2-9989-0f96b2719356" providerId="ADAL" clId="{4FCF0AE3-B325-4E2B-B8C5-8556F7C0CE8C}" dt="2023-06-07T08:00:32.380" v="5829"/>
          <ac:spMkLst>
            <pc:docMk/>
            <pc:sldMk cId="1361183059" sldId="512"/>
            <ac:spMk id="6" creationId="{8ED1EE95-1E66-ADCF-7789-E3252FAAAA61}"/>
          </ac:spMkLst>
        </pc:spChg>
        <pc:spChg chg="mod">
          <ac:chgData name="DE WAELE Elise" userId="dd2edfc5-1b6b-40b2-9989-0f96b2719356" providerId="ADAL" clId="{4FCF0AE3-B325-4E2B-B8C5-8556F7C0CE8C}" dt="2023-06-06T19:21:08.907" v="5781" actId="20577"/>
          <ac:spMkLst>
            <pc:docMk/>
            <pc:sldMk cId="1361183059" sldId="512"/>
            <ac:spMk id="42" creationId="{297A31B3-1CE7-BE0E-FBF4-38D9F76B771A}"/>
          </ac:spMkLst>
        </pc:spChg>
        <pc:spChg chg="del">
          <ac:chgData name="DE WAELE Elise" userId="dd2edfc5-1b6b-40b2-9989-0f96b2719356" providerId="ADAL" clId="{4FCF0AE3-B325-4E2B-B8C5-8556F7C0CE8C}" dt="2023-06-06T19:21:12.674" v="5782" actId="478"/>
          <ac:spMkLst>
            <pc:docMk/>
            <pc:sldMk cId="1361183059" sldId="512"/>
            <ac:spMk id="47" creationId="{93AD7B42-FE9B-2F91-E0EB-587AD8AE18DA}"/>
          </ac:spMkLst>
        </pc:spChg>
        <pc:grpChg chg="add mod">
          <ac:chgData name="DE WAELE Elise" userId="dd2edfc5-1b6b-40b2-9989-0f96b2719356" providerId="ADAL" clId="{4FCF0AE3-B325-4E2B-B8C5-8556F7C0CE8C}" dt="2023-06-07T08:00:44.677" v="5831"/>
          <ac:grpSpMkLst>
            <pc:docMk/>
            <pc:sldMk cId="1361183059" sldId="512"/>
            <ac:grpSpMk id="7" creationId="{58B98A11-6CB7-D013-1869-28F348DD9650}"/>
          </ac:grpSpMkLst>
        </pc:grpChg>
        <pc:cxnChg chg="mod">
          <ac:chgData name="DE WAELE Elise" userId="dd2edfc5-1b6b-40b2-9989-0f96b2719356" providerId="ADAL" clId="{4FCF0AE3-B325-4E2B-B8C5-8556F7C0CE8C}" dt="2023-06-07T08:00:44.677" v="5831"/>
          <ac:cxnSpMkLst>
            <pc:docMk/>
            <pc:sldMk cId="1361183059" sldId="512"/>
            <ac:cxnSpMk id="20" creationId="{0C7FB266-7779-547F-6D90-C36BB3A2802B}"/>
          </ac:cxnSpMkLst>
        </pc:cxnChg>
        <pc:cxnChg chg="mod">
          <ac:chgData name="DE WAELE Elise" userId="dd2edfc5-1b6b-40b2-9989-0f96b2719356" providerId="ADAL" clId="{4FCF0AE3-B325-4E2B-B8C5-8556F7C0CE8C}" dt="2023-06-07T08:00:44.677" v="5831"/>
          <ac:cxnSpMkLst>
            <pc:docMk/>
            <pc:sldMk cId="1361183059" sldId="512"/>
            <ac:cxnSpMk id="28" creationId="{E77D57AC-ED70-0071-95FB-D563CB8D1458}"/>
          </ac:cxnSpMkLst>
        </pc:cxnChg>
        <pc:cxnChg chg="mod">
          <ac:chgData name="DE WAELE Elise" userId="dd2edfc5-1b6b-40b2-9989-0f96b2719356" providerId="ADAL" clId="{4FCF0AE3-B325-4E2B-B8C5-8556F7C0CE8C}" dt="2023-06-07T08:00:44.677" v="5831"/>
          <ac:cxnSpMkLst>
            <pc:docMk/>
            <pc:sldMk cId="1361183059" sldId="512"/>
            <ac:cxnSpMk id="30" creationId="{214AF209-0477-2147-D3E4-7CD25A56B679}"/>
          </ac:cxnSpMkLst>
        </pc:cxnChg>
        <pc:cxnChg chg="del">
          <ac:chgData name="DE WAELE Elise" userId="dd2edfc5-1b6b-40b2-9989-0f96b2719356" providerId="ADAL" clId="{4FCF0AE3-B325-4E2B-B8C5-8556F7C0CE8C}" dt="2023-06-06T19:21:15.720" v="5783" actId="478"/>
          <ac:cxnSpMkLst>
            <pc:docMk/>
            <pc:sldMk cId="1361183059" sldId="512"/>
            <ac:cxnSpMk id="33" creationId="{D0A6FF89-F8E6-C168-53A4-79798C2DD85A}"/>
          </ac:cxnSpMkLst>
        </pc:cxnChg>
      </pc:sldChg>
      <pc:sldChg chg="modNotesTx">
        <pc:chgData name="DE WAELE Elise" userId="dd2edfc5-1b6b-40b2-9989-0f96b2719356" providerId="ADAL" clId="{4FCF0AE3-B325-4E2B-B8C5-8556F7C0CE8C}" dt="2023-06-06T18:49:36.112" v="5270" actId="20577"/>
        <pc:sldMkLst>
          <pc:docMk/>
          <pc:sldMk cId="3281521098" sldId="5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051A1-ECE3-4E46-9981-6B98DAF23F74}" type="datetimeFigureOut">
              <a:rPr lang="fr-BE" smtClean="0"/>
              <a:t>07-06-23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5FB6F-9B4B-4A9F-9B77-B797413CE73F}" type="slidenum">
              <a:rPr lang="fr-BE" smtClean="0"/>
              <a:t>‹N°›</a:t>
            </a:fld>
            <a:endParaRPr lang="fr-BE"/>
          </a:p>
        </p:txBody>
      </p:sp>
    </p:spTree>
    <p:extLst>
      <p:ext uri="{BB962C8B-B14F-4D97-AF65-F5344CB8AC3E}">
        <p14:creationId xmlns:p14="http://schemas.microsoft.com/office/powerpoint/2010/main" val="243708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0EE5FB6F-9B4B-4A9F-9B77-B797413CE73F}" type="slidenum">
              <a:rPr lang="fr-BE" smtClean="0"/>
              <a:t>2</a:t>
            </a:fld>
            <a:endParaRPr lang="fr-BE"/>
          </a:p>
        </p:txBody>
      </p:sp>
    </p:spTree>
    <p:extLst>
      <p:ext uri="{BB962C8B-B14F-4D97-AF65-F5344CB8AC3E}">
        <p14:creationId xmlns:p14="http://schemas.microsoft.com/office/powerpoint/2010/main" val="351158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870C7B0-C857-4A24-9B44-CF1473C1939A}" type="slidenum">
              <a:rPr lang="fr-BE" smtClean="0"/>
              <a:pPr/>
              <a:t>30</a:t>
            </a:fld>
            <a:endParaRPr lang="fr-BE"/>
          </a:p>
        </p:txBody>
      </p:sp>
    </p:spTree>
    <p:extLst>
      <p:ext uri="{BB962C8B-B14F-4D97-AF65-F5344CB8AC3E}">
        <p14:creationId xmlns:p14="http://schemas.microsoft.com/office/powerpoint/2010/main" val="436337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 </a:t>
            </a:r>
            <a:r>
              <a:rPr lang="en-US" dirty="0" err="1">
                <a:cs typeface="Calibri"/>
              </a:rPr>
              <a:t>demande</a:t>
            </a:r>
            <a:r>
              <a:rPr lang="en-US" dirty="0">
                <a:cs typeface="Calibri"/>
              </a:rPr>
              <a:t> </a:t>
            </a:r>
            <a:r>
              <a:rPr lang="en-US" dirty="0" err="1">
                <a:cs typeface="Calibri"/>
              </a:rPr>
              <a:t>d’avis</a:t>
            </a:r>
            <a:r>
              <a:rPr lang="en-US" dirty="0">
                <a:cs typeface="Calibri"/>
              </a:rPr>
              <a:t> au </a:t>
            </a:r>
            <a:r>
              <a:rPr lang="fr-BE" dirty="0">
                <a:effectLst/>
                <a:latin typeface="Arial" panose="020B0604020202020204" pitchFamily="34" charset="0"/>
              </a:rPr>
              <a:t>Comité de Concertation pour les Etudes détaillées des risques sur les écosystèmes se fait via l’adresse générique de la DAS, une procédure est/sera disponible sur le site avec un modèle de mail avec la liste des points pertinent à consulter dans l’étude introduite.</a:t>
            </a:r>
          </a:p>
          <a:p>
            <a:r>
              <a:rPr lang="fr-BE" dirty="0">
                <a:effectLst/>
                <a:latin typeface="Arial" panose="020B0604020202020204" pitchFamily="34" charset="0"/>
                <a:cs typeface="Calibri"/>
              </a:rPr>
              <a:t>L’avis concerté final est transmis à l’expert et à l’agent traitant dans les 30 jours.</a:t>
            </a:r>
            <a:endParaRPr lang="en-US" dirty="0">
              <a:cs typeface="Calibri"/>
            </a:endParaRPr>
          </a:p>
        </p:txBody>
      </p:sp>
      <p:sp>
        <p:nvSpPr>
          <p:cNvPr id="4" name="Slide Number Placeholder 3"/>
          <p:cNvSpPr>
            <a:spLocks noGrp="1"/>
          </p:cNvSpPr>
          <p:nvPr>
            <p:ph type="sldNum" sz="quarter" idx="5"/>
          </p:nvPr>
        </p:nvSpPr>
        <p:spPr/>
        <p:txBody>
          <a:bodyPr/>
          <a:lstStyle/>
          <a:p>
            <a:fld id="{4870C7B0-C857-4A24-9B44-CF1473C1939A}" type="slidenum">
              <a:rPr lang="fr-BE" smtClean="0"/>
              <a:pPr/>
              <a:t>31</a:t>
            </a:fld>
            <a:endParaRPr lang="fr-BE"/>
          </a:p>
        </p:txBody>
      </p:sp>
    </p:spTree>
    <p:extLst>
      <p:ext uri="{BB962C8B-B14F-4D97-AF65-F5344CB8AC3E}">
        <p14:creationId xmlns:p14="http://schemas.microsoft.com/office/powerpoint/2010/main" val="2496430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la question “FAUT-il </a:t>
            </a:r>
            <a:r>
              <a:rPr lang="en-US" dirty="0" err="1">
                <a:cs typeface="Calibri"/>
              </a:rPr>
              <a:t>une</a:t>
            </a:r>
            <a:r>
              <a:rPr lang="en-US" dirty="0">
                <a:cs typeface="Calibri"/>
              </a:rPr>
              <a:t> EDR-E”, le CCDRE </a:t>
            </a:r>
            <a:r>
              <a:rPr lang="en-US" dirty="0" err="1">
                <a:cs typeface="Calibri"/>
              </a:rPr>
              <a:t>réponse</a:t>
            </a:r>
            <a:r>
              <a:rPr lang="en-US" dirty="0">
                <a:cs typeface="Calibri"/>
              </a:rPr>
              <a:t> NEGATIVE = </a:t>
            </a:r>
            <a:r>
              <a:rPr lang="en-US" dirty="0" err="1">
                <a:cs typeface="Calibri"/>
              </a:rPr>
              <a:t>relativiser</a:t>
            </a:r>
            <a:endParaRPr lang="en-US" dirty="0">
              <a:cs typeface="Calibri"/>
            </a:endParaRPr>
          </a:p>
        </p:txBody>
      </p:sp>
      <p:sp>
        <p:nvSpPr>
          <p:cNvPr id="4" name="Slide Number Placeholder 3"/>
          <p:cNvSpPr>
            <a:spLocks noGrp="1"/>
          </p:cNvSpPr>
          <p:nvPr>
            <p:ph type="sldNum" sz="quarter" idx="5"/>
          </p:nvPr>
        </p:nvSpPr>
        <p:spPr/>
        <p:txBody>
          <a:bodyPr/>
          <a:lstStyle/>
          <a:p>
            <a:fld id="{4870C7B0-C857-4A24-9B44-CF1473C1939A}" type="slidenum">
              <a:rPr lang="fr-BE" smtClean="0"/>
              <a:pPr/>
              <a:t>32</a:t>
            </a:fld>
            <a:endParaRPr lang="fr-BE"/>
          </a:p>
        </p:txBody>
      </p:sp>
    </p:spTree>
    <p:extLst>
      <p:ext uri="{BB962C8B-B14F-4D97-AF65-F5344CB8AC3E}">
        <p14:creationId xmlns:p14="http://schemas.microsoft.com/office/powerpoint/2010/main" val="3236023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L’avis</a:t>
            </a:r>
            <a:r>
              <a:rPr lang="en-US" dirty="0">
                <a:cs typeface="Calibri"/>
              </a:rPr>
              <a:t> du </a:t>
            </a:r>
            <a:r>
              <a:rPr lang="en-US" dirty="0" err="1">
                <a:cs typeface="Calibri"/>
              </a:rPr>
              <a:t>comité</a:t>
            </a:r>
            <a:r>
              <a:rPr lang="en-US" dirty="0">
                <a:cs typeface="Calibri"/>
              </a:rPr>
              <a:t> </a:t>
            </a:r>
            <a:r>
              <a:rPr lang="en-US" dirty="0" err="1">
                <a:cs typeface="Calibri"/>
              </a:rPr>
              <a:t>peut</a:t>
            </a:r>
            <a:r>
              <a:rPr lang="en-US" dirty="0">
                <a:cs typeface="Calibri"/>
              </a:rPr>
              <a:t> </a:t>
            </a:r>
            <a:r>
              <a:rPr lang="en-US" dirty="0" err="1">
                <a:cs typeface="Calibri"/>
              </a:rPr>
              <a:t>être</a:t>
            </a:r>
            <a:r>
              <a:rPr lang="en-US" dirty="0">
                <a:cs typeface="Calibri"/>
              </a:rPr>
              <a:t> </a:t>
            </a:r>
            <a:r>
              <a:rPr lang="en-US" dirty="0" err="1">
                <a:cs typeface="Calibri"/>
              </a:rPr>
              <a:t>agrémenté</a:t>
            </a:r>
            <a:r>
              <a:rPr lang="en-US" dirty="0">
                <a:cs typeface="Calibri"/>
              </a:rPr>
              <a:t> de </a:t>
            </a:r>
            <a:r>
              <a:rPr lang="en-US" dirty="0" err="1">
                <a:cs typeface="Calibri"/>
              </a:rPr>
              <a:t>recommandations</a:t>
            </a:r>
            <a:r>
              <a:rPr lang="en-US" dirty="0">
                <a:cs typeface="Calibri"/>
              </a:rPr>
              <a:t>, </a:t>
            </a:r>
            <a:r>
              <a:rPr lang="en-US" dirty="0" err="1">
                <a:cs typeface="Calibri"/>
              </a:rPr>
              <a:t>telles</a:t>
            </a:r>
            <a:r>
              <a:rPr lang="en-US" dirty="0">
                <a:cs typeface="Calibri"/>
              </a:rPr>
              <a:t> des </a:t>
            </a:r>
            <a:r>
              <a:rPr lang="en-US" dirty="0" err="1">
                <a:cs typeface="Calibri"/>
              </a:rPr>
              <a:t>mesures</a:t>
            </a:r>
            <a:r>
              <a:rPr lang="en-US" dirty="0">
                <a:cs typeface="Calibri"/>
              </a:rPr>
              <a:t> de compensation </a:t>
            </a:r>
            <a:r>
              <a:rPr lang="en-US" dirty="0" err="1">
                <a:cs typeface="Calibri"/>
              </a:rPr>
              <a:t>ou</a:t>
            </a:r>
            <a:r>
              <a:rPr lang="en-US" dirty="0">
                <a:cs typeface="Calibri"/>
              </a:rPr>
              <a:t> des </a:t>
            </a:r>
            <a:r>
              <a:rPr lang="en-US" dirty="0" err="1">
                <a:cs typeface="Calibri"/>
              </a:rPr>
              <a:t>mesures</a:t>
            </a:r>
            <a:r>
              <a:rPr lang="en-US" dirty="0">
                <a:cs typeface="Calibri"/>
              </a:rPr>
              <a:t> de </a:t>
            </a:r>
            <a:r>
              <a:rPr lang="en-US" dirty="0" err="1">
                <a:cs typeface="Calibri"/>
              </a:rPr>
              <a:t>sécurité</a:t>
            </a:r>
            <a:r>
              <a:rPr lang="en-US" dirty="0">
                <a:cs typeface="Calibri"/>
              </a:rPr>
              <a:t>.</a:t>
            </a:r>
          </a:p>
          <a:p>
            <a:r>
              <a:rPr lang="en-US" dirty="0" err="1">
                <a:cs typeface="Calibri"/>
              </a:rPr>
              <a:t>En</a:t>
            </a:r>
            <a:r>
              <a:rPr lang="en-US" dirty="0">
                <a:cs typeface="Calibri"/>
              </a:rPr>
              <a:t> </a:t>
            </a:r>
            <a:r>
              <a:rPr lang="en-US" dirty="0" err="1">
                <a:cs typeface="Calibri"/>
              </a:rPr>
              <a:t>cas</a:t>
            </a:r>
            <a:r>
              <a:rPr lang="en-US" dirty="0">
                <a:cs typeface="Calibri"/>
              </a:rPr>
              <a:t> </a:t>
            </a:r>
            <a:r>
              <a:rPr lang="en-US" dirty="0" err="1">
                <a:cs typeface="Calibri"/>
              </a:rPr>
              <a:t>d’avis</a:t>
            </a:r>
            <a:r>
              <a:rPr lang="en-US" dirty="0">
                <a:cs typeface="Calibri"/>
              </a:rPr>
              <a:t> </a:t>
            </a:r>
            <a:r>
              <a:rPr lang="en-US" dirty="0" err="1">
                <a:cs typeface="Calibri"/>
              </a:rPr>
              <a:t>positif</a:t>
            </a:r>
            <a:r>
              <a:rPr lang="en-US" dirty="0">
                <a:cs typeface="Calibri"/>
              </a:rPr>
              <a:t> quant à la pertinence de </a:t>
            </a:r>
            <a:r>
              <a:rPr lang="en-US" dirty="0" err="1">
                <a:cs typeface="Calibri"/>
              </a:rPr>
              <a:t>réaliser</a:t>
            </a:r>
            <a:r>
              <a:rPr lang="en-US" dirty="0">
                <a:cs typeface="Calibri"/>
              </a:rPr>
              <a:t> </a:t>
            </a:r>
            <a:r>
              <a:rPr lang="en-US" dirty="0" err="1">
                <a:cs typeface="Calibri"/>
              </a:rPr>
              <a:t>une</a:t>
            </a:r>
            <a:r>
              <a:rPr lang="en-US" dirty="0">
                <a:cs typeface="Calibri"/>
              </a:rPr>
              <a:t> EDR-E, </a:t>
            </a:r>
            <a:r>
              <a:rPr lang="en-US" dirty="0" err="1">
                <a:cs typeface="Calibri"/>
              </a:rPr>
              <a:t>l’étude</a:t>
            </a:r>
            <a:r>
              <a:rPr lang="en-US" dirty="0">
                <a:cs typeface="Calibri"/>
              </a:rPr>
              <a:t> sera </a:t>
            </a:r>
            <a:r>
              <a:rPr lang="en-US" dirty="0" err="1">
                <a:cs typeface="Calibri"/>
              </a:rPr>
              <a:t>déclarée</a:t>
            </a:r>
            <a:r>
              <a:rPr lang="en-US" dirty="0">
                <a:cs typeface="Calibri"/>
              </a:rPr>
              <a:t> </a:t>
            </a:r>
            <a:r>
              <a:rPr lang="en-US" dirty="0" err="1">
                <a:cs typeface="Calibri"/>
              </a:rPr>
              <a:t>incomplète</a:t>
            </a:r>
            <a:r>
              <a:rPr lang="en-US" dirty="0">
                <a:cs typeface="Calibri"/>
              </a:rPr>
              <a:t> et </a:t>
            </a:r>
            <a:r>
              <a:rPr lang="en-US" dirty="0" err="1">
                <a:cs typeface="Calibri"/>
              </a:rPr>
              <a:t>devra</a:t>
            </a:r>
            <a:r>
              <a:rPr lang="en-US" dirty="0">
                <a:cs typeface="Calibri"/>
              </a:rPr>
              <a:t> </a:t>
            </a:r>
            <a:r>
              <a:rPr lang="en-US" dirty="0" err="1">
                <a:cs typeface="Calibri"/>
              </a:rPr>
              <a:t>être</a:t>
            </a:r>
            <a:r>
              <a:rPr lang="en-US" dirty="0">
                <a:cs typeface="Calibri"/>
              </a:rPr>
              <a:t> à nouveau </a:t>
            </a:r>
            <a:r>
              <a:rPr lang="en-US" dirty="0" err="1">
                <a:cs typeface="Calibri"/>
              </a:rPr>
              <a:t>introduite</a:t>
            </a:r>
            <a:r>
              <a:rPr lang="en-US" dirty="0">
                <a:cs typeface="Calibri"/>
              </a:rPr>
              <a:t> avec </a:t>
            </a:r>
            <a:r>
              <a:rPr lang="en-US" dirty="0" err="1">
                <a:cs typeface="Calibri"/>
              </a:rPr>
              <a:t>l’EDR</a:t>
            </a:r>
            <a:r>
              <a:rPr lang="en-US" dirty="0">
                <a:cs typeface="Calibri"/>
              </a:rPr>
              <a:t>-E </a:t>
            </a:r>
            <a:r>
              <a:rPr lang="en-US" dirty="0" err="1">
                <a:cs typeface="Calibri"/>
              </a:rPr>
              <a:t>réalisée</a:t>
            </a:r>
            <a:r>
              <a:rPr lang="en-US" dirty="0">
                <a:cs typeface="Calibri"/>
              </a:rPr>
              <a:t>.</a:t>
            </a:r>
          </a:p>
        </p:txBody>
      </p:sp>
      <p:sp>
        <p:nvSpPr>
          <p:cNvPr id="4" name="Slide Number Placeholder 3"/>
          <p:cNvSpPr>
            <a:spLocks noGrp="1"/>
          </p:cNvSpPr>
          <p:nvPr>
            <p:ph type="sldNum" sz="quarter" idx="5"/>
          </p:nvPr>
        </p:nvSpPr>
        <p:spPr/>
        <p:txBody>
          <a:bodyPr/>
          <a:lstStyle/>
          <a:p>
            <a:fld id="{4870C7B0-C857-4A24-9B44-CF1473C1939A}" type="slidenum">
              <a:rPr lang="fr-BE" smtClean="0"/>
              <a:pPr/>
              <a:t>33</a:t>
            </a:fld>
            <a:endParaRPr lang="fr-BE"/>
          </a:p>
        </p:txBody>
      </p:sp>
    </p:spTree>
    <p:extLst>
      <p:ext uri="{BB962C8B-B14F-4D97-AF65-F5344CB8AC3E}">
        <p14:creationId xmlns:p14="http://schemas.microsoft.com/office/powerpoint/2010/main" val="3963175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Illustrons tout ça avec quelques exemples</a:t>
            </a:r>
          </a:p>
        </p:txBody>
      </p:sp>
      <p:sp>
        <p:nvSpPr>
          <p:cNvPr id="4" name="Espace réservé du numéro de diapositive 3"/>
          <p:cNvSpPr>
            <a:spLocks noGrp="1"/>
          </p:cNvSpPr>
          <p:nvPr>
            <p:ph type="sldNum" sz="quarter" idx="5"/>
          </p:nvPr>
        </p:nvSpPr>
        <p:spPr/>
        <p:txBody>
          <a:bodyPr/>
          <a:lstStyle/>
          <a:p>
            <a:fld id="{4870C7B0-C857-4A24-9B44-CF1473C1939A}" type="slidenum">
              <a:rPr lang="fr-BE" smtClean="0"/>
              <a:pPr/>
              <a:t>34</a:t>
            </a:fld>
            <a:endParaRPr lang="fr-BE"/>
          </a:p>
        </p:txBody>
      </p:sp>
    </p:spTree>
    <p:extLst>
      <p:ext uri="{BB962C8B-B14F-4D97-AF65-F5344CB8AC3E}">
        <p14:creationId xmlns:p14="http://schemas.microsoft.com/office/powerpoint/2010/main" val="4258366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Reprenons le terrain précédent avec cette fois-ci une zone Natura 2000 présente sur tout le terrain, conformément à l’article 9 du </a:t>
            </a:r>
            <a:r>
              <a:rPr lang="fr-BE" dirty="0" err="1"/>
              <a:t>ds</a:t>
            </a:r>
            <a:r>
              <a:rPr lang="fr-BE" dirty="0"/>
              <a:t> l’usage de type I doit être retenu, dans l’exemple de droite un SGIB est </a:t>
            </a:r>
            <a:r>
              <a:rPr lang="fr-BE" dirty="0" err="1"/>
              <a:t>aud</a:t>
            </a:r>
            <a:r>
              <a:rPr lang="fr-BE" dirty="0"/>
              <a:t> </a:t>
            </a:r>
            <a:r>
              <a:rPr lang="fr-BE" dirty="0" err="1"/>
              <a:t>roit</a:t>
            </a:r>
            <a:r>
              <a:rPr lang="fr-BE" dirty="0"/>
              <a:t> du terrain, il a été créé suite à l’observation d’une espèce protégée, on se pose donc la question de la présence de cette espèce sur le terrain via la demande d’avis préalable à la DAS</a:t>
            </a:r>
          </a:p>
        </p:txBody>
      </p:sp>
      <p:sp>
        <p:nvSpPr>
          <p:cNvPr id="4" name="Espace réservé du numéro de diapositive 3"/>
          <p:cNvSpPr>
            <a:spLocks noGrp="1"/>
          </p:cNvSpPr>
          <p:nvPr>
            <p:ph type="sldNum" sz="quarter" idx="5"/>
          </p:nvPr>
        </p:nvSpPr>
        <p:spPr/>
        <p:txBody>
          <a:bodyPr/>
          <a:lstStyle/>
          <a:p>
            <a:fld id="{4870C7B0-C857-4A24-9B44-CF1473C1939A}" type="slidenum">
              <a:rPr lang="fr-BE" smtClean="0"/>
              <a:pPr/>
              <a:t>35</a:t>
            </a:fld>
            <a:endParaRPr lang="fr-BE"/>
          </a:p>
        </p:txBody>
      </p:sp>
    </p:spTree>
    <p:extLst>
      <p:ext uri="{BB962C8B-B14F-4D97-AF65-F5344CB8AC3E}">
        <p14:creationId xmlns:p14="http://schemas.microsoft.com/office/powerpoint/2010/main" val="2535512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L’espèce est en effet présente au droit du terrain, dans les deux cas le milieu sensible est donc applicable au droit du terrain</a:t>
            </a:r>
          </a:p>
        </p:txBody>
      </p:sp>
      <p:sp>
        <p:nvSpPr>
          <p:cNvPr id="4" name="Espace réservé du numéro de diapositive 3"/>
          <p:cNvSpPr>
            <a:spLocks noGrp="1"/>
          </p:cNvSpPr>
          <p:nvPr>
            <p:ph type="sldNum" sz="quarter" idx="5"/>
          </p:nvPr>
        </p:nvSpPr>
        <p:spPr/>
        <p:txBody>
          <a:bodyPr/>
          <a:lstStyle/>
          <a:p>
            <a:fld id="{4870C7B0-C857-4A24-9B44-CF1473C1939A}" type="slidenum">
              <a:rPr lang="fr-BE" smtClean="0"/>
              <a:pPr/>
              <a:t>36</a:t>
            </a:fld>
            <a:endParaRPr lang="fr-BE"/>
          </a:p>
        </p:txBody>
      </p:sp>
    </p:spTree>
    <p:extLst>
      <p:ext uri="{BB962C8B-B14F-4D97-AF65-F5344CB8AC3E}">
        <p14:creationId xmlns:p14="http://schemas.microsoft.com/office/powerpoint/2010/main" val="2865053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Etant</a:t>
            </a:r>
            <a:r>
              <a:rPr lang="en-US" dirty="0">
                <a:cs typeface="Calibri"/>
              </a:rPr>
              <a:t> </a:t>
            </a:r>
            <a:r>
              <a:rPr lang="en-US" dirty="0" err="1">
                <a:cs typeface="Calibri"/>
              </a:rPr>
              <a:t>donné</a:t>
            </a:r>
            <a:r>
              <a:rPr lang="en-US" dirty="0">
                <a:cs typeface="Calibri"/>
              </a:rPr>
              <a:t> que le milieu sensible </a:t>
            </a:r>
            <a:r>
              <a:rPr lang="en-US" dirty="0" err="1">
                <a:cs typeface="Calibri"/>
              </a:rPr>
              <a:t>est</a:t>
            </a:r>
            <a:r>
              <a:rPr lang="en-US" dirty="0">
                <a:cs typeface="Calibri"/>
              </a:rPr>
              <a:t> applicable au droit du terrain, </a:t>
            </a:r>
            <a:r>
              <a:rPr lang="en-US" dirty="0" err="1">
                <a:cs typeface="Calibri"/>
              </a:rPr>
              <a:t>l’usage</a:t>
            </a:r>
            <a:r>
              <a:rPr lang="en-US" dirty="0">
                <a:cs typeface="Calibri"/>
              </a:rPr>
              <a:t> </a:t>
            </a:r>
            <a:r>
              <a:rPr lang="en-US" dirty="0" err="1">
                <a:cs typeface="Calibri"/>
              </a:rPr>
              <a:t>retenu</a:t>
            </a:r>
            <a:r>
              <a:rPr lang="en-US" dirty="0">
                <a:cs typeface="Calibri"/>
              </a:rPr>
              <a:t> sera le type I et non le type IV</a:t>
            </a:r>
          </a:p>
        </p:txBody>
      </p:sp>
      <p:sp>
        <p:nvSpPr>
          <p:cNvPr id="4" name="Slide Number Placeholder 3"/>
          <p:cNvSpPr>
            <a:spLocks noGrp="1"/>
          </p:cNvSpPr>
          <p:nvPr>
            <p:ph type="sldNum" sz="quarter" idx="5"/>
          </p:nvPr>
        </p:nvSpPr>
        <p:spPr/>
        <p:txBody>
          <a:bodyPr/>
          <a:lstStyle/>
          <a:p>
            <a:fld id="{4870C7B0-C857-4A24-9B44-CF1473C1939A}" type="slidenum">
              <a:rPr lang="fr-BE" smtClean="0"/>
              <a:pPr/>
              <a:t>37</a:t>
            </a:fld>
            <a:endParaRPr lang="fr-BE"/>
          </a:p>
        </p:txBody>
      </p:sp>
    </p:spTree>
    <p:extLst>
      <p:ext uri="{BB962C8B-B14F-4D97-AF65-F5344CB8AC3E}">
        <p14:creationId xmlns:p14="http://schemas.microsoft.com/office/powerpoint/2010/main" val="236094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Si pas de </a:t>
            </a:r>
            <a:r>
              <a:rPr lang="en-US" dirty="0" err="1">
                <a:cs typeface="Calibri"/>
              </a:rPr>
              <a:t>dépassements</a:t>
            </a:r>
            <a:r>
              <a:rPr lang="en-US" dirty="0">
                <a:cs typeface="Calibri"/>
              </a:rPr>
              <a:t> </a:t>
            </a:r>
            <a:r>
              <a:rPr lang="en-US" dirty="0" err="1">
                <a:cs typeface="Calibri"/>
              </a:rPr>
              <a:t>certificat</a:t>
            </a:r>
            <a:r>
              <a:rPr lang="en-US" dirty="0">
                <a:cs typeface="Calibri"/>
              </a:rPr>
              <a:t> de </a:t>
            </a:r>
            <a:r>
              <a:rPr lang="en-US" dirty="0" err="1">
                <a:cs typeface="Calibri"/>
              </a:rPr>
              <a:t>controle</a:t>
            </a:r>
            <a:r>
              <a:rPr lang="en-US" dirty="0">
                <a:cs typeface="Calibri"/>
              </a:rPr>
              <a:t> du sol</a:t>
            </a:r>
          </a:p>
          <a:p>
            <a:r>
              <a:rPr lang="en-US" dirty="0">
                <a:cs typeface="Calibri"/>
              </a:rPr>
              <a:t>Si </a:t>
            </a:r>
            <a:r>
              <a:rPr lang="en-US" dirty="0" err="1">
                <a:cs typeface="Calibri"/>
              </a:rPr>
              <a:t>dépassements</a:t>
            </a:r>
            <a:r>
              <a:rPr lang="en-US" dirty="0">
                <a:cs typeface="Calibri"/>
              </a:rPr>
              <a:t> </a:t>
            </a:r>
            <a:r>
              <a:rPr lang="en-US" dirty="0" err="1">
                <a:cs typeface="Calibri"/>
              </a:rPr>
              <a:t>caractérisation</a:t>
            </a:r>
            <a:r>
              <a:rPr lang="en-US" dirty="0">
                <a:cs typeface="Calibri"/>
              </a:rPr>
              <a:t> et delimitation des pollutions </a:t>
            </a:r>
            <a:r>
              <a:rPr lang="en-US" dirty="0" err="1">
                <a:cs typeface="Calibri"/>
              </a:rPr>
              <a:t>en</a:t>
            </a:r>
            <a:r>
              <a:rPr lang="en-US" dirty="0">
                <a:cs typeface="Calibri"/>
              </a:rPr>
              <a:t> type I</a:t>
            </a:r>
          </a:p>
        </p:txBody>
      </p:sp>
      <p:sp>
        <p:nvSpPr>
          <p:cNvPr id="4" name="Slide Number Placeholder 3"/>
          <p:cNvSpPr>
            <a:spLocks noGrp="1"/>
          </p:cNvSpPr>
          <p:nvPr>
            <p:ph type="sldNum" sz="quarter" idx="5"/>
          </p:nvPr>
        </p:nvSpPr>
        <p:spPr/>
        <p:txBody>
          <a:bodyPr/>
          <a:lstStyle/>
          <a:p>
            <a:fld id="{4870C7B0-C857-4A24-9B44-CF1473C1939A}" type="slidenum">
              <a:rPr lang="fr-BE" smtClean="0"/>
              <a:pPr/>
              <a:t>38</a:t>
            </a:fld>
            <a:endParaRPr lang="fr-BE"/>
          </a:p>
        </p:txBody>
      </p:sp>
    </p:spTree>
    <p:extLst>
      <p:ext uri="{BB962C8B-B14F-4D97-AF65-F5344CB8AC3E}">
        <p14:creationId xmlns:p14="http://schemas.microsoft.com/office/powerpoint/2010/main" val="2598457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L’étude de risques doit être réalisée en type I pour les 3 volets, plus particulièrement pour le volet écosystèmes si aucun dépassement de VSE terme de l’ER-E si dépassement ISB et demande d’avis au CCEDRE avec pour conséquence la réalisation d’une EDR-E ou une relativisation de l’ISB</a:t>
            </a:r>
          </a:p>
        </p:txBody>
      </p:sp>
      <p:sp>
        <p:nvSpPr>
          <p:cNvPr id="4" name="Espace réservé du numéro de diapositive 3"/>
          <p:cNvSpPr>
            <a:spLocks noGrp="1"/>
          </p:cNvSpPr>
          <p:nvPr>
            <p:ph type="sldNum" sz="quarter" idx="5"/>
          </p:nvPr>
        </p:nvSpPr>
        <p:spPr/>
        <p:txBody>
          <a:bodyPr/>
          <a:lstStyle/>
          <a:p>
            <a:fld id="{4870C7B0-C857-4A24-9B44-CF1473C1939A}" type="slidenum">
              <a:rPr lang="fr-BE" smtClean="0"/>
              <a:pPr/>
              <a:t>39</a:t>
            </a:fld>
            <a:endParaRPr lang="fr-BE"/>
          </a:p>
        </p:txBody>
      </p:sp>
    </p:spTree>
    <p:extLst>
      <p:ext uri="{BB962C8B-B14F-4D97-AF65-F5344CB8AC3E}">
        <p14:creationId xmlns:p14="http://schemas.microsoft.com/office/powerpoint/2010/main" val="151971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Cas général : dernière dia </a:t>
            </a:r>
            <a:r>
              <a:rPr lang="fr-BE" dirty="0" err="1"/>
              <a:t>logi</a:t>
            </a:r>
            <a:r>
              <a:rPr lang="fr-BE" dirty="0"/>
              <a:t> complet</a:t>
            </a:r>
          </a:p>
        </p:txBody>
      </p:sp>
      <p:sp>
        <p:nvSpPr>
          <p:cNvPr id="4" name="Espace réservé du numéro de diapositive 3"/>
          <p:cNvSpPr>
            <a:spLocks noGrp="1"/>
          </p:cNvSpPr>
          <p:nvPr>
            <p:ph type="sldNum" sz="quarter" idx="5"/>
          </p:nvPr>
        </p:nvSpPr>
        <p:spPr/>
        <p:txBody>
          <a:bodyPr/>
          <a:lstStyle/>
          <a:p>
            <a:fld id="{0EE5FB6F-9B4B-4A9F-9B77-B797413CE73F}" type="slidenum">
              <a:rPr lang="fr-BE" smtClean="0"/>
              <a:t>17</a:t>
            </a:fld>
            <a:endParaRPr lang="fr-BE"/>
          </a:p>
        </p:txBody>
      </p:sp>
    </p:spTree>
    <p:extLst>
      <p:ext uri="{BB962C8B-B14F-4D97-AF65-F5344CB8AC3E}">
        <p14:creationId xmlns:p14="http://schemas.microsoft.com/office/powerpoint/2010/main" val="1696335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Prenons pour exemple deux cas de figure où le milieu sensible est à proximité du terrain, soit une zone n2000 adjacente soit un SGIB au contour forfaitaire </a:t>
            </a:r>
          </a:p>
        </p:txBody>
      </p:sp>
      <p:sp>
        <p:nvSpPr>
          <p:cNvPr id="4" name="Espace réservé du numéro de diapositive 3"/>
          <p:cNvSpPr>
            <a:spLocks noGrp="1"/>
          </p:cNvSpPr>
          <p:nvPr>
            <p:ph type="sldNum" sz="quarter" idx="5"/>
          </p:nvPr>
        </p:nvSpPr>
        <p:spPr/>
        <p:txBody>
          <a:bodyPr/>
          <a:lstStyle/>
          <a:p>
            <a:fld id="{4870C7B0-C857-4A24-9B44-CF1473C1939A}" type="slidenum">
              <a:rPr lang="fr-BE" smtClean="0"/>
              <a:pPr/>
              <a:t>40</a:t>
            </a:fld>
            <a:endParaRPr lang="fr-BE"/>
          </a:p>
        </p:txBody>
      </p:sp>
    </p:spTree>
    <p:extLst>
      <p:ext uri="{BB962C8B-B14F-4D97-AF65-F5344CB8AC3E}">
        <p14:creationId xmlns:p14="http://schemas.microsoft.com/office/powerpoint/2010/main" val="789938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Avec l’espèce absente du terrain mais bien présente à proximité </a:t>
            </a:r>
          </a:p>
        </p:txBody>
      </p:sp>
      <p:sp>
        <p:nvSpPr>
          <p:cNvPr id="4" name="Espace réservé du numéro de diapositive 3"/>
          <p:cNvSpPr>
            <a:spLocks noGrp="1"/>
          </p:cNvSpPr>
          <p:nvPr>
            <p:ph type="sldNum" sz="quarter" idx="5"/>
          </p:nvPr>
        </p:nvSpPr>
        <p:spPr/>
        <p:txBody>
          <a:bodyPr/>
          <a:lstStyle/>
          <a:p>
            <a:fld id="{4870C7B0-C857-4A24-9B44-CF1473C1939A}" type="slidenum">
              <a:rPr lang="fr-BE" smtClean="0"/>
              <a:pPr/>
              <a:t>41</a:t>
            </a:fld>
            <a:endParaRPr lang="fr-BE"/>
          </a:p>
        </p:txBody>
      </p:sp>
    </p:spTree>
    <p:extLst>
      <p:ext uri="{BB962C8B-B14F-4D97-AF65-F5344CB8AC3E}">
        <p14:creationId xmlns:p14="http://schemas.microsoft.com/office/powerpoint/2010/main" val="823764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L’usage retenu pourra3 donc être l’usage de type IV de la situation projetée, ou un usage plus contraignant</a:t>
            </a:r>
          </a:p>
        </p:txBody>
      </p:sp>
      <p:sp>
        <p:nvSpPr>
          <p:cNvPr id="4" name="Espace réservé du numéro de diapositive 3"/>
          <p:cNvSpPr>
            <a:spLocks noGrp="1"/>
          </p:cNvSpPr>
          <p:nvPr>
            <p:ph type="sldNum" sz="quarter" idx="5"/>
          </p:nvPr>
        </p:nvSpPr>
        <p:spPr/>
        <p:txBody>
          <a:bodyPr/>
          <a:lstStyle/>
          <a:p>
            <a:fld id="{0EE5FB6F-9B4B-4A9F-9B77-B797413CE73F}" type="slidenum">
              <a:rPr lang="fr-BE" smtClean="0"/>
              <a:t>42</a:t>
            </a:fld>
            <a:endParaRPr lang="fr-BE"/>
          </a:p>
        </p:txBody>
      </p:sp>
    </p:spTree>
    <p:extLst>
      <p:ext uri="{BB962C8B-B14F-4D97-AF65-F5344CB8AC3E}">
        <p14:creationId xmlns:p14="http://schemas.microsoft.com/office/powerpoint/2010/main" val="3917066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En cas de dépassement, la caractérisation se fera en usage de type IV</a:t>
            </a:r>
          </a:p>
        </p:txBody>
      </p:sp>
      <p:sp>
        <p:nvSpPr>
          <p:cNvPr id="4" name="Espace réservé du numéro de diapositive 3"/>
          <p:cNvSpPr>
            <a:spLocks noGrp="1"/>
          </p:cNvSpPr>
          <p:nvPr>
            <p:ph type="sldNum" sz="quarter" idx="5"/>
          </p:nvPr>
        </p:nvSpPr>
        <p:spPr/>
        <p:txBody>
          <a:bodyPr/>
          <a:lstStyle/>
          <a:p>
            <a:fld id="{0EE5FB6F-9B4B-4A9F-9B77-B797413CE73F}" type="slidenum">
              <a:rPr lang="fr-BE" smtClean="0"/>
              <a:t>43</a:t>
            </a:fld>
            <a:endParaRPr lang="fr-BE"/>
          </a:p>
        </p:txBody>
      </p:sp>
    </p:spTree>
    <p:extLst>
      <p:ext uri="{BB962C8B-B14F-4D97-AF65-F5344CB8AC3E}">
        <p14:creationId xmlns:p14="http://schemas.microsoft.com/office/powerpoint/2010/main" val="1331751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L’étude de risques se fera en comparant les concentrations représentatives aux VSH et </a:t>
            </a:r>
            <a:r>
              <a:rPr lang="fr-BE" dirty="0" err="1"/>
              <a:t>Vnappe</a:t>
            </a:r>
            <a:r>
              <a:rPr lang="fr-BE" dirty="0"/>
              <a:t> en usage de type IV et au VSE en usage de type I</a:t>
            </a:r>
          </a:p>
        </p:txBody>
      </p:sp>
      <p:sp>
        <p:nvSpPr>
          <p:cNvPr id="4" name="Espace réservé du numéro de diapositive 3"/>
          <p:cNvSpPr>
            <a:spLocks noGrp="1"/>
          </p:cNvSpPr>
          <p:nvPr>
            <p:ph type="sldNum" sz="quarter" idx="5"/>
          </p:nvPr>
        </p:nvSpPr>
        <p:spPr/>
        <p:txBody>
          <a:bodyPr/>
          <a:lstStyle/>
          <a:p>
            <a:fld id="{4870C7B0-C857-4A24-9B44-CF1473C1939A}" type="slidenum">
              <a:rPr lang="fr-BE" smtClean="0"/>
              <a:pPr/>
              <a:t>44</a:t>
            </a:fld>
            <a:endParaRPr lang="fr-BE"/>
          </a:p>
        </p:txBody>
      </p:sp>
    </p:spTree>
    <p:extLst>
      <p:ext uri="{BB962C8B-B14F-4D97-AF65-F5344CB8AC3E}">
        <p14:creationId xmlns:p14="http://schemas.microsoft.com/office/powerpoint/2010/main" val="38786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0EE5FB6F-9B4B-4A9F-9B77-B797413CE73F}" type="slidenum">
              <a:rPr lang="fr-BE" smtClean="0"/>
              <a:t>19</a:t>
            </a:fld>
            <a:endParaRPr lang="fr-BE"/>
          </a:p>
        </p:txBody>
      </p:sp>
    </p:spTree>
    <p:extLst>
      <p:ext uri="{BB962C8B-B14F-4D97-AF65-F5344CB8AC3E}">
        <p14:creationId xmlns:p14="http://schemas.microsoft.com/office/powerpoint/2010/main" val="112274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ZPC à l’EO on retient II à l’EC on retient type « normal » type IV (dans notre exemple) sauf pour ER </a:t>
            </a:r>
            <a:r>
              <a:rPr lang="fr-BE" dirty="0" err="1"/>
              <a:t>eso</a:t>
            </a:r>
            <a:r>
              <a:rPr lang="fr-BE" dirty="0"/>
              <a:t> (type II) avant SGIB/Natura2000</a:t>
            </a:r>
          </a:p>
          <a:p>
            <a:r>
              <a:rPr lang="fr-BE" dirty="0"/>
              <a:t>Si pas de dépassement à l’EC en type IV </a:t>
            </a:r>
            <a:r>
              <a:rPr lang="fr-BE" dirty="0">
                <a:sym typeface="Wingdings" panose="05000000000000000000" pitchFamily="2" charset="2"/>
              </a:rPr>
              <a:t> rentrer ECO avec </a:t>
            </a:r>
            <a:r>
              <a:rPr lang="fr-BE" dirty="0" err="1">
                <a:sym typeface="Wingdings" panose="05000000000000000000" pitchFamily="2" charset="2"/>
              </a:rPr>
              <a:t>ESReso</a:t>
            </a:r>
            <a:r>
              <a:rPr lang="fr-BE" dirty="0">
                <a:sym typeface="Wingdings" panose="05000000000000000000" pitchFamily="2" charset="2"/>
              </a:rPr>
              <a:t>  en type II</a:t>
            </a:r>
            <a:endParaRPr lang="fr-BE" dirty="0"/>
          </a:p>
        </p:txBody>
      </p:sp>
      <p:sp>
        <p:nvSpPr>
          <p:cNvPr id="4" name="Espace réservé du numéro de diapositive 3"/>
          <p:cNvSpPr>
            <a:spLocks noGrp="1"/>
          </p:cNvSpPr>
          <p:nvPr>
            <p:ph type="sldNum" sz="quarter" idx="5"/>
          </p:nvPr>
        </p:nvSpPr>
        <p:spPr/>
        <p:txBody>
          <a:bodyPr/>
          <a:lstStyle/>
          <a:p>
            <a:fld id="{0EE5FB6F-9B4B-4A9F-9B77-B797413CE73F}" type="slidenum">
              <a:rPr lang="fr-BE" smtClean="0"/>
              <a:t>20</a:t>
            </a:fld>
            <a:endParaRPr lang="fr-BE"/>
          </a:p>
        </p:txBody>
      </p:sp>
    </p:spTree>
    <p:extLst>
      <p:ext uri="{BB962C8B-B14F-4D97-AF65-F5344CB8AC3E}">
        <p14:creationId xmlns:p14="http://schemas.microsoft.com/office/powerpoint/2010/main" val="138674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Bonjour à tous, passons maintenant à la prise en compte des milieux sensibles dans les différentes étapes d’une procédure sol</a:t>
            </a:r>
          </a:p>
        </p:txBody>
      </p:sp>
      <p:sp>
        <p:nvSpPr>
          <p:cNvPr id="4" name="Espace réservé du numéro de diapositive 3"/>
          <p:cNvSpPr>
            <a:spLocks noGrp="1"/>
          </p:cNvSpPr>
          <p:nvPr>
            <p:ph type="sldNum" sz="quarter" idx="5"/>
          </p:nvPr>
        </p:nvSpPr>
        <p:spPr/>
        <p:txBody>
          <a:bodyPr/>
          <a:lstStyle/>
          <a:p>
            <a:fld id="{0EE5FB6F-9B4B-4A9F-9B77-B797413CE73F}" type="slidenum">
              <a:rPr lang="fr-BE" smtClean="0"/>
              <a:t>25</a:t>
            </a:fld>
            <a:endParaRPr lang="fr-BE"/>
          </a:p>
        </p:txBody>
      </p:sp>
    </p:spTree>
    <p:extLst>
      <p:ext uri="{BB962C8B-B14F-4D97-AF65-F5344CB8AC3E}">
        <p14:creationId xmlns:p14="http://schemas.microsoft.com/office/powerpoint/2010/main" val="174636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Nous allons commencer par revoir l’article 9 du DS et ses implications </a:t>
            </a:r>
          </a:p>
          <a:p>
            <a:r>
              <a:rPr lang="fr-BE" dirty="0"/>
              <a:t>Ensuite nous allons voir ce qu’induit une indication de stress biologique au niveau de l’étude de risques pour le volet écosystèmes et finalement terminer par une illustration de ce qui a été dit par des exemples</a:t>
            </a:r>
          </a:p>
        </p:txBody>
      </p:sp>
      <p:sp>
        <p:nvSpPr>
          <p:cNvPr id="4" name="Espace réservé du numéro de diapositive 3"/>
          <p:cNvSpPr>
            <a:spLocks noGrp="1"/>
          </p:cNvSpPr>
          <p:nvPr>
            <p:ph type="sldNum" sz="quarter" idx="5"/>
          </p:nvPr>
        </p:nvSpPr>
        <p:spPr/>
        <p:txBody>
          <a:bodyPr/>
          <a:lstStyle/>
          <a:p>
            <a:fld id="{0EE5FB6F-9B4B-4A9F-9B77-B797413CE73F}" type="slidenum">
              <a:rPr lang="fr-BE" smtClean="0"/>
              <a:t>26</a:t>
            </a:fld>
            <a:endParaRPr lang="fr-BE"/>
          </a:p>
        </p:txBody>
      </p:sp>
    </p:spTree>
    <p:extLst>
      <p:ext uri="{BB962C8B-B14F-4D97-AF65-F5344CB8AC3E}">
        <p14:creationId xmlns:p14="http://schemas.microsoft.com/office/powerpoint/2010/main" val="4203409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Donc</a:t>
            </a:r>
            <a:r>
              <a:rPr lang="en-US" dirty="0">
                <a:cs typeface="Calibri"/>
              </a:rPr>
              <a:t> </a:t>
            </a:r>
            <a:r>
              <a:rPr lang="en-US" dirty="0" err="1">
                <a:cs typeface="Calibri"/>
              </a:rPr>
              <a:t>l’article</a:t>
            </a:r>
            <a:r>
              <a:rPr lang="en-US" dirty="0">
                <a:cs typeface="Calibri"/>
              </a:rPr>
              <a:t> 9 du </a:t>
            </a:r>
            <a:r>
              <a:rPr lang="en-US" dirty="0" err="1">
                <a:cs typeface="Calibri"/>
              </a:rPr>
              <a:t>décret</a:t>
            </a:r>
            <a:r>
              <a:rPr lang="en-US" dirty="0">
                <a:cs typeface="Calibri"/>
              </a:rPr>
              <a:t> </a:t>
            </a:r>
            <a:r>
              <a:rPr lang="en-US" dirty="0" err="1">
                <a:cs typeface="Calibri"/>
              </a:rPr>
              <a:t>mentionne</a:t>
            </a:r>
            <a:r>
              <a:rPr lang="en-US" dirty="0">
                <a:cs typeface="Calibri"/>
              </a:rPr>
              <a:t> que </a:t>
            </a:r>
            <a:r>
              <a:rPr lang="en-US" dirty="0" err="1">
                <a:cs typeface="Calibri"/>
              </a:rPr>
              <a:t>l’usage</a:t>
            </a:r>
            <a:r>
              <a:rPr lang="en-US" dirty="0">
                <a:cs typeface="Calibri"/>
              </a:rPr>
              <a:t> de type naturel (type I) doit </a:t>
            </a:r>
            <a:r>
              <a:rPr lang="en-US" dirty="0" err="1">
                <a:cs typeface="Calibri"/>
              </a:rPr>
              <a:t>être</a:t>
            </a:r>
            <a:r>
              <a:rPr lang="en-US" dirty="0">
                <a:cs typeface="Calibri"/>
              </a:rPr>
              <a:t> appliqué aux terrains </a:t>
            </a:r>
            <a:r>
              <a:rPr lang="en-US" dirty="0" err="1">
                <a:cs typeface="Calibri"/>
              </a:rPr>
              <a:t>situés</a:t>
            </a:r>
            <a:r>
              <a:rPr lang="en-US" dirty="0">
                <a:cs typeface="Calibri"/>
              </a:rPr>
              <a:t> dans un site n2000 et aux terrains qui </a:t>
            </a:r>
            <a:r>
              <a:rPr lang="en-US" dirty="0" err="1">
                <a:cs typeface="Calibri"/>
              </a:rPr>
              <a:t>bénéficient</a:t>
            </a:r>
            <a:r>
              <a:rPr lang="en-US" dirty="0">
                <a:cs typeface="Calibri"/>
              </a:rPr>
              <a:t> d’un </a:t>
            </a:r>
            <a:r>
              <a:rPr lang="en-US" dirty="0" err="1">
                <a:cs typeface="Calibri"/>
              </a:rPr>
              <a:t>statut</a:t>
            </a:r>
            <a:r>
              <a:rPr lang="en-US" dirty="0">
                <a:cs typeface="Calibri"/>
              </a:rPr>
              <a:t> de protection au </a:t>
            </a:r>
            <a:r>
              <a:rPr lang="en-US" dirty="0" err="1">
                <a:cs typeface="Calibri"/>
              </a:rPr>
              <a:t>sens</a:t>
            </a:r>
            <a:r>
              <a:rPr lang="en-US" dirty="0">
                <a:cs typeface="Calibri"/>
              </a:rPr>
              <a:t> de la </a:t>
            </a:r>
            <a:r>
              <a:rPr lang="en-US" dirty="0" err="1">
                <a:cs typeface="Calibri"/>
              </a:rPr>
              <a:t>loi</a:t>
            </a:r>
            <a:r>
              <a:rPr lang="en-US" dirty="0">
                <a:cs typeface="Calibri"/>
              </a:rPr>
              <a:t> du 12 </a:t>
            </a:r>
            <a:r>
              <a:rPr lang="en-US" dirty="0" err="1">
                <a:cs typeface="Calibri"/>
              </a:rPr>
              <a:t>juillet</a:t>
            </a:r>
            <a:r>
              <a:rPr lang="en-US" dirty="0">
                <a:cs typeface="Calibri"/>
              </a:rPr>
              <a:t> 1973 sur la conservation de la nature.</a:t>
            </a:r>
          </a:p>
          <a:p>
            <a:r>
              <a:rPr lang="en-US" dirty="0" err="1">
                <a:cs typeface="Calibri"/>
              </a:rPr>
              <a:t>Sont</a:t>
            </a:r>
            <a:r>
              <a:rPr lang="en-US" dirty="0">
                <a:cs typeface="Calibri"/>
              </a:rPr>
              <a:t> </a:t>
            </a:r>
            <a:r>
              <a:rPr lang="en-US" dirty="0" err="1">
                <a:cs typeface="Calibri"/>
              </a:rPr>
              <a:t>concernés</a:t>
            </a:r>
            <a:r>
              <a:rPr lang="en-US" dirty="0">
                <a:cs typeface="Calibri"/>
              </a:rPr>
              <a:t> : reserves….</a:t>
            </a:r>
          </a:p>
          <a:p>
            <a:r>
              <a:rPr lang="en-US" dirty="0" err="1">
                <a:cs typeface="Calibri"/>
              </a:rPr>
              <a:t>Mais</a:t>
            </a:r>
            <a:r>
              <a:rPr lang="en-US" dirty="0">
                <a:cs typeface="Calibri"/>
              </a:rPr>
              <a:t> </a:t>
            </a:r>
            <a:r>
              <a:rPr lang="en-US" dirty="0" err="1">
                <a:cs typeface="Calibri"/>
              </a:rPr>
              <a:t>sont</a:t>
            </a:r>
            <a:r>
              <a:rPr lang="en-US" dirty="0">
                <a:cs typeface="Calibri"/>
              </a:rPr>
              <a:t> </a:t>
            </a:r>
            <a:r>
              <a:rPr lang="en-US" dirty="0" err="1">
                <a:cs typeface="Calibri"/>
              </a:rPr>
              <a:t>également</a:t>
            </a:r>
            <a:r>
              <a:rPr lang="en-US" dirty="0">
                <a:cs typeface="Calibri"/>
              </a:rPr>
              <a:t> pris </a:t>
            </a:r>
            <a:r>
              <a:rPr lang="en-US" dirty="0" err="1">
                <a:cs typeface="Calibri"/>
              </a:rPr>
              <a:t>en</a:t>
            </a:r>
            <a:r>
              <a:rPr lang="en-US" dirty="0">
                <a:cs typeface="Calibri"/>
              </a:rPr>
              <a:t> </a:t>
            </a:r>
            <a:r>
              <a:rPr lang="en-US" dirty="0" err="1">
                <a:cs typeface="Calibri"/>
              </a:rPr>
              <a:t>compte</a:t>
            </a:r>
            <a:r>
              <a:rPr lang="en-US" dirty="0">
                <a:cs typeface="Calibri"/>
              </a:rPr>
              <a:t> les </a:t>
            </a:r>
            <a:r>
              <a:rPr lang="en-US" dirty="0" err="1">
                <a:cs typeface="Calibri"/>
              </a:rPr>
              <a:t>espèces</a:t>
            </a:r>
            <a:r>
              <a:rPr lang="en-US" dirty="0">
                <a:cs typeface="Calibri"/>
              </a:rPr>
              <a:t> et habitats protégés.</a:t>
            </a:r>
          </a:p>
        </p:txBody>
      </p:sp>
      <p:sp>
        <p:nvSpPr>
          <p:cNvPr id="4" name="Slide Number Placeholder 3"/>
          <p:cNvSpPr>
            <a:spLocks noGrp="1"/>
          </p:cNvSpPr>
          <p:nvPr>
            <p:ph type="sldNum" sz="quarter" idx="5"/>
          </p:nvPr>
        </p:nvSpPr>
        <p:spPr/>
        <p:txBody>
          <a:bodyPr/>
          <a:lstStyle/>
          <a:p>
            <a:fld id="{4870C7B0-C857-4A24-9B44-CF1473C1939A}" type="slidenum">
              <a:rPr lang="fr-BE" smtClean="0"/>
              <a:pPr/>
              <a:t>27</a:t>
            </a:fld>
            <a:endParaRPr lang="fr-BE"/>
          </a:p>
        </p:txBody>
      </p:sp>
    </p:spTree>
    <p:extLst>
      <p:ext uri="{BB962C8B-B14F-4D97-AF65-F5344CB8AC3E}">
        <p14:creationId xmlns:p14="http://schemas.microsoft.com/office/powerpoint/2010/main" val="398468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Et </a:t>
            </a:r>
            <a:r>
              <a:rPr lang="en-US" dirty="0" err="1">
                <a:cs typeface="Calibri"/>
              </a:rPr>
              <a:t>donc</a:t>
            </a:r>
            <a:r>
              <a:rPr lang="en-US" dirty="0">
                <a:cs typeface="Calibri"/>
              </a:rPr>
              <a:t> </a:t>
            </a:r>
            <a:r>
              <a:rPr lang="en-US" dirty="0" err="1">
                <a:cs typeface="Calibri"/>
              </a:rPr>
              <a:t>plusieurs</a:t>
            </a:r>
            <a:r>
              <a:rPr lang="en-US" dirty="0">
                <a:cs typeface="Calibri"/>
              </a:rPr>
              <a:t> milieux </a:t>
            </a:r>
            <a:r>
              <a:rPr lang="en-US" dirty="0" err="1">
                <a:cs typeface="Calibri"/>
              </a:rPr>
              <a:t>sensibles</a:t>
            </a:r>
            <a:r>
              <a:rPr lang="en-US" dirty="0">
                <a:cs typeface="Calibri"/>
              </a:rPr>
              <a:t> non </a:t>
            </a:r>
            <a:r>
              <a:rPr lang="en-US" dirty="0" err="1">
                <a:cs typeface="Calibri"/>
              </a:rPr>
              <a:t>cités</a:t>
            </a:r>
            <a:r>
              <a:rPr lang="en-US" dirty="0">
                <a:cs typeface="Calibri"/>
              </a:rPr>
              <a:t> dans la LCN </a:t>
            </a:r>
            <a:r>
              <a:rPr lang="en-US" dirty="0" err="1">
                <a:cs typeface="Calibri"/>
              </a:rPr>
              <a:t>sont</a:t>
            </a:r>
            <a:r>
              <a:rPr lang="en-US" dirty="0">
                <a:cs typeface="Calibri"/>
              </a:rPr>
              <a:t> </a:t>
            </a:r>
            <a:r>
              <a:rPr lang="en-US" dirty="0" err="1">
                <a:cs typeface="Calibri"/>
              </a:rPr>
              <a:t>liés</a:t>
            </a:r>
            <a:r>
              <a:rPr lang="en-US" dirty="0">
                <a:cs typeface="Calibri"/>
              </a:rPr>
              <a:t> à </a:t>
            </a:r>
            <a:r>
              <a:rPr lang="en-US" dirty="0" err="1">
                <a:cs typeface="Calibri"/>
              </a:rPr>
              <a:t>celle</a:t>
            </a:r>
            <a:r>
              <a:rPr lang="en-US" dirty="0">
                <a:cs typeface="Calibri"/>
              </a:rPr>
              <a:t>-ci par la presence </a:t>
            </a:r>
            <a:r>
              <a:rPr lang="en-US" dirty="0" err="1">
                <a:cs typeface="Calibri"/>
              </a:rPr>
              <a:t>d’une</a:t>
            </a:r>
            <a:r>
              <a:rPr lang="en-US" dirty="0">
                <a:cs typeface="Calibri"/>
              </a:rPr>
              <a:t> </a:t>
            </a:r>
            <a:r>
              <a:rPr lang="en-US" dirty="0" err="1">
                <a:cs typeface="Calibri"/>
              </a:rPr>
              <a:t>espèce</a:t>
            </a:r>
            <a:r>
              <a:rPr lang="en-US" dirty="0">
                <a:cs typeface="Calibri"/>
              </a:rPr>
              <a:t> </a:t>
            </a:r>
            <a:r>
              <a:rPr lang="en-US" dirty="0" err="1">
                <a:cs typeface="Calibri"/>
              </a:rPr>
              <a:t>ou</a:t>
            </a:r>
            <a:r>
              <a:rPr lang="en-US" dirty="0">
                <a:cs typeface="Calibri"/>
              </a:rPr>
              <a:t> d’un habitat protégé. Par </a:t>
            </a:r>
            <a:r>
              <a:rPr lang="en-US" dirty="0" err="1">
                <a:cs typeface="Calibri"/>
              </a:rPr>
              <a:t>exemple</a:t>
            </a:r>
            <a:r>
              <a:rPr lang="en-US" dirty="0">
                <a:cs typeface="Calibri"/>
              </a:rPr>
              <a:t>, beaucoup de SGIB </a:t>
            </a:r>
            <a:r>
              <a:rPr lang="en-US" dirty="0" err="1">
                <a:cs typeface="Calibri"/>
              </a:rPr>
              <a:t>sont</a:t>
            </a:r>
            <a:r>
              <a:rPr lang="en-US" dirty="0">
                <a:cs typeface="Calibri"/>
              </a:rPr>
              <a:t> </a:t>
            </a:r>
            <a:r>
              <a:rPr lang="en-US" dirty="0" err="1">
                <a:cs typeface="Calibri"/>
              </a:rPr>
              <a:t>créés</a:t>
            </a:r>
            <a:r>
              <a:rPr lang="en-US" dirty="0">
                <a:cs typeface="Calibri"/>
              </a:rPr>
              <a:t> suite à </a:t>
            </a:r>
            <a:r>
              <a:rPr lang="en-US" dirty="0" err="1">
                <a:cs typeface="Calibri"/>
              </a:rPr>
              <a:t>l’observation</a:t>
            </a:r>
            <a:r>
              <a:rPr lang="en-US" dirty="0">
                <a:cs typeface="Calibri"/>
              </a:rPr>
              <a:t> </a:t>
            </a:r>
            <a:r>
              <a:rPr lang="en-US" dirty="0" err="1">
                <a:cs typeface="Calibri"/>
              </a:rPr>
              <a:t>d’une</a:t>
            </a:r>
            <a:r>
              <a:rPr lang="en-US" dirty="0">
                <a:cs typeface="Calibri"/>
              </a:rPr>
              <a:t> </a:t>
            </a:r>
            <a:r>
              <a:rPr lang="en-US" dirty="0" err="1">
                <a:cs typeface="Calibri"/>
              </a:rPr>
              <a:t>espèce</a:t>
            </a:r>
            <a:r>
              <a:rPr lang="en-US" dirty="0">
                <a:cs typeface="Calibri"/>
              </a:rPr>
              <a:t> protégée.</a:t>
            </a:r>
          </a:p>
          <a:p>
            <a:r>
              <a:rPr lang="en-US" dirty="0" err="1">
                <a:cs typeface="Calibri"/>
              </a:rPr>
              <a:t>Cependant</a:t>
            </a:r>
            <a:r>
              <a:rPr lang="en-US" dirty="0">
                <a:cs typeface="Calibri"/>
              </a:rPr>
              <a:t> </a:t>
            </a:r>
            <a:r>
              <a:rPr lang="en-US" dirty="0" err="1">
                <a:cs typeface="Calibri"/>
              </a:rPr>
              <a:t>leur</a:t>
            </a:r>
            <a:r>
              <a:rPr lang="en-US" dirty="0">
                <a:cs typeface="Calibri"/>
              </a:rPr>
              <a:t> </a:t>
            </a:r>
            <a:r>
              <a:rPr lang="en-US" dirty="0" err="1">
                <a:cs typeface="Calibri"/>
              </a:rPr>
              <a:t>périmètre</a:t>
            </a:r>
            <a:r>
              <a:rPr lang="en-US" dirty="0">
                <a:cs typeface="Calibri"/>
              </a:rPr>
              <a:t> </a:t>
            </a:r>
            <a:r>
              <a:rPr lang="en-US" dirty="0" err="1">
                <a:cs typeface="Calibri"/>
              </a:rPr>
              <a:t>est</a:t>
            </a:r>
            <a:r>
              <a:rPr lang="en-US" dirty="0">
                <a:cs typeface="Calibri"/>
              </a:rPr>
              <a:t> </a:t>
            </a:r>
            <a:r>
              <a:rPr lang="en-US" dirty="0" err="1">
                <a:cs typeface="Calibri"/>
              </a:rPr>
              <a:t>parfois</a:t>
            </a:r>
            <a:r>
              <a:rPr lang="en-US" dirty="0">
                <a:cs typeface="Calibri"/>
              </a:rPr>
              <a:t> </a:t>
            </a:r>
            <a:r>
              <a:rPr lang="en-US" dirty="0" err="1">
                <a:cs typeface="Calibri"/>
              </a:rPr>
              <a:t>imprécis</a:t>
            </a:r>
            <a:r>
              <a:rPr lang="en-US" dirty="0">
                <a:cs typeface="Calibri"/>
              </a:rPr>
              <a:t> et/</a:t>
            </a:r>
            <a:r>
              <a:rPr lang="en-US" dirty="0" err="1">
                <a:cs typeface="Calibri"/>
              </a:rPr>
              <a:t>ou</a:t>
            </a:r>
            <a:r>
              <a:rPr lang="en-US" dirty="0">
                <a:cs typeface="Calibri"/>
              </a:rPr>
              <a:t> trop </a:t>
            </a:r>
            <a:r>
              <a:rPr lang="en-US" dirty="0" err="1">
                <a:cs typeface="Calibri"/>
              </a:rPr>
              <a:t>vaste</a:t>
            </a:r>
            <a:r>
              <a:rPr lang="en-US" dirty="0">
                <a:cs typeface="Calibri"/>
              </a:rPr>
              <a:t> (</a:t>
            </a:r>
            <a:r>
              <a:rPr lang="en-US" dirty="0" err="1">
                <a:cs typeface="Calibri"/>
              </a:rPr>
              <a:t>c’est</a:t>
            </a:r>
            <a:r>
              <a:rPr lang="en-US" dirty="0">
                <a:cs typeface="Calibri"/>
              </a:rPr>
              <a:t> le </a:t>
            </a:r>
            <a:r>
              <a:rPr lang="en-US" dirty="0" err="1">
                <a:cs typeface="Calibri"/>
              </a:rPr>
              <a:t>cas</a:t>
            </a:r>
            <a:r>
              <a:rPr lang="en-US" dirty="0">
                <a:cs typeface="Calibri"/>
              </a:rPr>
              <a:t> des contours </a:t>
            </a:r>
            <a:r>
              <a:rPr lang="en-US" dirty="0" err="1">
                <a:cs typeface="Calibri"/>
              </a:rPr>
              <a:t>forfaitaires</a:t>
            </a:r>
            <a:r>
              <a:rPr lang="en-US" dirty="0">
                <a:cs typeface="Calibri"/>
              </a:rPr>
              <a:t>, des parcs </a:t>
            </a:r>
            <a:r>
              <a:rPr lang="en-US" dirty="0" err="1">
                <a:cs typeface="Calibri"/>
              </a:rPr>
              <a:t>naturels</a:t>
            </a:r>
            <a:r>
              <a:rPr lang="en-US" dirty="0">
                <a:cs typeface="Calibri"/>
              </a:rPr>
              <a:t>) et </a:t>
            </a:r>
            <a:r>
              <a:rPr lang="en-US" dirty="0" err="1">
                <a:cs typeface="Calibri"/>
              </a:rPr>
              <a:t>donc</a:t>
            </a:r>
            <a:r>
              <a:rPr lang="en-US" dirty="0">
                <a:cs typeface="Calibri"/>
              </a:rPr>
              <a:t> </a:t>
            </a:r>
            <a:r>
              <a:rPr lang="en-US" dirty="0" err="1">
                <a:cs typeface="Calibri"/>
              </a:rPr>
              <a:t>quel</a:t>
            </a:r>
            <a:r>
              <a:rPr lang="en-US" dirty="0">
                <a:cs typeface="Calibri"/>
              </a:rPr>
              <a:t> usage </a:t>
            </a:r>
            <a:r>
              <a:rPr lang="en-US" dirty="0" err="1">
                <a:cs typeface="Calibri"/>
              </a:rPr>
              <a:t>retenir</a:t>
            </a:r>
            <a:r>
              <a:rPr lang="en-US" dirty="0">
                <a:cs typeface="Calibri"/>
              </a:rPr>
              <a:t> </a:t>
            </a:r>
            <a:r>
              <a:rPr lang="en-US" dirty="0" err="1">
                <a:cs typeface="Calibri"/>
              </a:rPr>
              <a:t>quand</a:t>
            </a:r>
            <a:r>
              <a:rPr lang="en-US" dirty="0">
                <a:cs typeface="Calibri"/>
              </a:rPr>
              <a:t> un de </a:t>
            </a:r>
            <a:r>
              <a:rPr lang="en-US" dirty="0" err="1">
                <a:cs typeface="Calibri"/>
              </a:rPr>
              <a:t>ces</a:t>
            </a:r>
            <a:r>
              <a:rPr lang="en-US" dirty="0">
                <a:cs typeface="Calibri"/>
              </a:rPr>
              <a:t> milieux se </a:t>
            </a:r>
            <a:r>
              <a:rPr lang="en-US" dirty="0" err="1">
                <a:cs typeface="Calibri"/>
              </a:rPr>
              <a:t>retrouve</a:t>
            </a:r>
            <a:r>
              <a:rPr lang="en-US" dirty="0">
                <a:cs typeface="Calibri"/>
              </a:rPr>
              <a:t> au droit de </a:t>
            </a:r>
            <a:r>
              <a:rPr lang="en-US" dirty="0" err="1">
                <a:cs typeface="Calibri"/>
              </a:rPr>
              <a:t>mon</a:t>
            </a:r>
            <a:r>
              <a:rPr lang="en-US" dirty="0">
                <a:cs typeface="Calibri"/>
              </a:rPr>
              <a:t> terrain?</a:t>
            </a:r>
          </a:p>
        </p:txBody>
      </p:sp>
      <p:sp>
        <p:nvSpPr>
          <p:cNvPr id="4" name="Slide Number Placeholder 3"/>
          <p:cNvSpPr>
            <a:spLocks noGrp="1"/>
          </p:cNvSpPr>
          <p:nvPr>
            <p:ph type="sldNum" sz="quarter" idx="5"/>
          </p:nvPr>
        </p:nvSpPr>
        <p:spPr/>
        <p:txBody>
          <a:bodyPr/>
          <a:lstStyle/>
          <a:p>
            <a:fld id="{4870C7B0-C857-4A24-9B44-CF1473C1939A}" type="slidenum">
              <a:rPr lang="fr-BE" smtClean="0"/>
              <a:pPr/>
              <a:t>28</a:t>
            </a:fld>
            <a:endParaRPr lang="fr-BE"/>
          </a:p>
        </p:txBody>
      </p:sp>
    </p:spTree>
    <p:extLst>
      <p:ext uri="{BB962C8B-B14F-4D97-AF65-F5344CB8AC3E}">
        <p14:creationId xmlns:p14="http://schemas.microsoft.com/office/powerpoint/2010/main" val="1734840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demande</a:t>
            </a:r>
            <a:r>
              <a:rPr lang="en-US" dirty="0">
                <a:cs typeface="Calibri"/>
              </a:rPr>
              <a:t> </a:t>
            </a:r>
            <a:r>
              <a:rPr lang="en-US" dirty="0" err="1">
                <a:cs typeface="Calibri"/>
              </a:rPr>
              <a:t>d’avis</a:t>
            </a:r>
            <a:r>
              <a:rPr lang="en-US" dirty="0">
                <a:cs typeface="Calibri"/>
              </a:rPr>
              <a:t> </a:t>
            </a:r>
            <a:r>
              <a:rPr lang="en-US" dirty="0" err="1">
                <a:cs typeface="Calibri"/>
              </a:rPr>
              <a:t>préalable</a:t>
            </a:r>
            <a:r>
              <a:rPr lang="en-US" dirty="0">
                <a:cs typeface="Calibri"/>
              </a:rPr>
              <a:t> qt à la PERTINENCE de </a:t>
            </a:r>
            <a:r>
              <a:rPr lang="en-US" dirty="0" err="1">
                <a:cs typeface="Calibri"/>
              </a:rPr>
              <a:t>retenir</a:t>
            </a:r>
            <a:r>
              <a:rPr lang="en-US" dirty="0">
                <a:cs typeface="Calibri"/>
              </a:rPr>
              <a:t> le type I </a:t>
            </a:r>
            <a:r>
              <a:rPr lang="en-US" dirty="0" err="1">
                <a:cs typeface="Calibri"/>
              </a:rPr>
              <a:t>en</a:t>
            </a:r>
            <a:r>
              <a:rPr lang="en-US" dirty="0">
                <a:cs typeface="Calibri"/>
              </a:rPr>
              <a:t> regard de la PRESENCE </a:t>
            </a:r>
            <a:r>
              <a:rPr lang="en-US" dirty="0" err="1">
                <a:cs typeface="Calibri"/>
              </a:rPr>
              <a:t>ou</a:t>
            </a:r>
            <a:r>
              <a:rPr lang="en-US" dirty="0">
                <a:cs typeface="Calibri"/>
              </a:rPr>
              <a:t> non </a:t>
            </a:r>
            <a:r>
              <a:rPr lang="en-US" dirty="0" err="1">
                <a:cs typeface="Calibri"/>
              </a:rPr>
              <a:t>d’sp</a:t>
            </a:r>
            <a:r>
              <a:rPr lang="en-US" dirty="0">
                <a:cs typeface="Calibri"/>
              </a:rPr>
              <a:t> </a:t>
            </a:r>
            <a:r>
              <a:rPr lang="en-US" dirty="0" err="1">
                <a:cs typeface="Calibri"/>
              </a:rPr>
              <a:t>ou</a:t>
            </a:r>
            <a:r>
              <a:rPr lang="en-US" dirty="0">
                <a:cs typeface="Calibri"/>
              </a:rPr>
              <a:t> </a:t>
            </a:r>
            <a:r>
              <a:rPr lang="en-US" dirty="0" err="1">
                <a:cs typeface="Calibri"/>
              </a:rPr>
              <a:t>d’habitats</a:t>
            </a:r>
            <a:r>
              <a:rPr lang="en-US" dirty="0">
                <a:cs typeface="Calibri"/>
              </a:rPr>
              <a:t> protégés au droit du terrain</a:t>
            </a:r>
            <a:endParaRPr lang="en-US" dirty="0"/>
          </a:p>
          <a:p>
            <a:r>
              <a:rPr lang="en-US" dirty="0">
                <a:cs typeface="Calibri"/>
              </a:rPr>
              <a:t>3 </a:t>
            </a:r>
            <a:r>
              <a:rPr lang="en-US" dirty="0" err="1">
                <a:cs typeface="Calibri"/>
              </a:rPr>
              <a:t>possibilités</a:t>
            </a:r>
            <a:r>
              <a:rPr lang="en-US" dirty="0">
                <a:cs typeface="Calibri"/>
              </a:rPr>
              <a:t> </a:t>
            </a:r>
            <a:r>
              <a:rPr lang="en-US" dirty="0" err="1">
                <a:cs typeface="Calibri"/>
              </a:rPr>
              <a:t>s’offrent</a:t>
            </a:r>
            <a:r>
              <a:rPr lang="en-US" dirty="0">
                <a:cs typeface="Calibri"/>
              </a:rPr>
              <a:t> à </a:t>
            </a:r>
            <a:r>
              <a:rPr lang="en-US" dirty="0" err="1">
                <a:cs typeface="Calibri"/>
              </a:rPr>
              <a:t>l’expert</a:t>
            </a:r>
            <a:r>
              <a:rPr lang="en-US" dirty="0">
                <a:cs typeface="Calibri"/>
              </a:rPr>
              <a:t> : il </a:t>
            </a:r>
            <a:r>
              <a:rPr lang="en-US" dirty="0" err="1">
                <a:cs typeface="Calibri"/>
              </a:rPr>
              <a:t>n’argumente</a:t>
            </a:r>
            <a:r>
              <a:rPr lang="en-US" dirty="0">
                <a:cs typeface="Calibri"/>
              </a:rPr>
              <a:t> </a:t>
            </a:r>
            <a:r>
              <a:rPr lang="en-US" dirty="0" err="1">
                <a:cs typeface="Calibri"/>
              </a:rPr>
              <a:t>rien</a:t>
            </a:r>
            <a:r>
              <a:rPr lang="en-US" dirty="0">
                <a:cs typeface="Calibri"/>
              </a:rPr>
              <a:t> et </a:t>
            </a:r>
            <a:r>
              <a:rPr lang="en-US" dirty="0" err="1">
                <a:cs typeface="Calibri"/>
              </a:rPr>
              <a:t>retient</a:t>
            </a:r>
            <a:r>
              <a:rPr lang="en-US" dirty="0">
                <a:cs typeface="Calibri"/>
              </a:rPr>
              <a:t> </a:t>
            </a:r>
            <a:r>
              <a:rPr lang="en-US" dirty="0" err="1">
                <a:cs typeface="Calibri"/>
              </a:rPr>
              <a:t>d’office</a:t>
            </a:r>
            <a:r>
              <a:rPr lang="en-US" dirty="0">
                <a:cs typeface="Calibri"/>
              </a:rPr>
              <a:t> </a:t>
            </a:r>
            <a:r>
              <a:rPr lang="en-US" dirty="0" err="1">
                <a:cs typeface="Calibri"/>
              </a:rPr>
              <a:t>l’usage</a:t>
            </a:r>
            <a:r>
              <a:rPr lang="en-US" dirty="0">
                <a:cs typeface="Calibri"/>
              </a:rPr>
              <a:t> de type I, il </a:t>
            </a:r>
            <a:r>
              <a:rPr lang="en-US" dirty="0" err="1">
                <a:cs typeface="Calibri"/>
              </a:rPr>
              <a:t>argumente</a:t>
            </a:r>
            <a:r>
              <a:rPr lang="en-US" dirty="0">
                <a:cs typeface="Calibri"/>
              </a:rPr>
              <a:t> au </a:t>
            </a:r>
            <a:r>
              <a:rPr lang="en-US" dirty="0" err="1">
                <a:cs typeface="Calibri"/>
              </a:rPr>
              <a:t>moyen</a:t>
            </a:r>
            <a:r>
              <a:rPr lang="en-US" dirty="0">
                <a:cs typeface="Calibri"/>
              </a:rPr>
              <a:t> de la situation du terrain que le milieu </a:t>
            </a:r>
            <a:r>
              <a:rPr lang="en-US" dirty="0" err="1">
                <a:cs typeface="Calibri"/>
              </a:rPr>
              <a:t>n’est</a:t>
            </a:r>
            <a:r>
              <a:rPr lang="en-US" dirty="0">
                <a:cs typeface="Calibri"/>
              </a:rPr>
              <a:t> pas applicable </a:t>
            </a:r>
            <a:r>
              <a:rPr lang="en-US" dirty="0" err="1">
                <a:cs typeface="Calibri"/>
              </a:rPr>
              <a:t>ou</a:t>
            </a:r>
            <a:r>
              <a:rPr lang="en-US" dirty="0">
                <a:cs typeface="Calibri"/>
              </a:rPr>
              <a:t> il </a:t>
            </a:r>
            <a:r>
              <a:rPr lang="en-US" dirty="0" err="1">
                <a:cs typeface="Calibri"/>
              </a:rPr>
              <a:t>effectue</a:t>
            </a:r>
            <a:r>
              <a:rPr lang="en-US" dirty="0">
                <a:cs typeface="Calibri"/>
              </a:rPr>
              <a:t> </a:t>
            </a:r>
            <a:r>
              <a:rPr lang="en-US" dirty="0" err="1">
                <a:cs typeface="Calibri"/>
              </a:rPr>
              <a:t>une</a:t>
            </a:r>
            <a:r>
              <a:rPr lang="en-US" dirty="0">
                <a:cs typeface="Calibri"/>
              </a:rPr>
              <a:t> </a:t>
            </a:r>
            <a:r>
              <a:rPr lang="en-US" dirty="0" err="1">
                <a:cs typeface="Calibri"/>
              </a:rPr>
              <a:t>demande</a:t>
            </a:r>
            <a:r>
              <a:rPr lang="en-US" dirty="0">
                <a:cs typeface="Calibri"/>
              </a:rPr>
              <a:t> </a:t>
            </a:r>
            <a:r>
              <a:rPr lang="en-US" dirty="0" err="1">
                <a:cs typeface="Calibri"/>
              </a:rPr>
              <a:t>d’avis</a:t>
            </a:r>
            <a:r>
              <a:rPr lang="en-US" dirty="0">
                <a:cs typeface="Calibri"/>
              </a:rPr>
              <a:t> </a:t>
            </a:r>
            <a:r>
              <a:rPr lang="en-US" dirty="0" err="1">
                <a:cs typeface="Calibri"/>
              </a:rPr>
              <a:t>préalable</a:t>
            </a:r>
            <a:r>
              <a:rPr lang="en-US" dirty="0">
                <a:cs typeface="Calibri"/>
              </a:rPr>
              <a:t> à la DAS via </a:t>
            </a:r>
            <a:r>
              <a:rPr lang="en-US" dirty="0" err="1">
                <a:cs typeface="Calibri"/>
              </a:rPr>
              <a:t>l’adresse</a:t>
            </a:r>
            <a:r>
              <a:rPr lang="en-US" dirty="0">
                <a:cs typeface="Calibri"/>
              </a:rPr>
              <a:t> </a:t>
            </a:r>
            <a:r>
              <a:rPr lang="en-US" dirty="0" err="1">
                <a:cs typeface="Calibri"/>
              </a:rPr>
              <a:t>générique</a:t>
            </a:r>
            <a:r>
              <a:rPr lang="en-US" dirty="0">
                <a:cs typeface="Calibri"/>
              </a:rPr>
              <a:t>, il </a:t>
            </a:r>
            <a:r>
              <a:rPr lang="en-US" dirty="0" err="1">
                <a:cs typeface="Calibri"/>
              </a:rPr>
              <a:t>recevra</a:t>
            </a:r>
            <a:r>
              <a:rPr lang="en-US" dirty="0">
                <a:cs typeface="Calibri"/>
              </a:rPr>
              <a:t> </a:t>
            </a:r>
            <a:r>
              <a:rPr lang="en-US" dirty="0" err="1">
                <a:cs typeface="Calibri"/>
              </a:rPr>
              <a:t>une</a:t>
            </a:r>
            <a:r>
              <a:rPr lang="en-US" dirty="0">
                <a:cs typeface="Calibri"/>
              </a:rPr>
              <a:t> </a:t>
            </a:r>
            <a:r>
              <a:rPr lang="en-US" dirty="0" err="1">
                <a:cs typeface="Calibri"/>
              </a:rPr>
              <a:t>réponse</a:t>
            </a:r>
            <a:r>
              <a:rPr lang="en-US" dirty="0">
                <a:cs typeface="Calibri"/>
              </a:rPr>
              <a:t> dans les 30 </a:t>
            </a:r>
            <a:r>
              <a:rPr lang="en-US" dirty="0" err="1">
                <a:cs typeface="Calibri"/>
              </a:rPr>
              <a:t>jours</a:t>
            </a:r>
            <a:r>
              <a:rPr lang="en-US" dirty="0">
                <a:cs typeface="Calibri"/>
              </a:rPr>
              <a:t> à </a:t>
            </a:r>
            <a:r>
              <a:rPr lang="en-US" dirty="0" err="1">
                <a:cs typeface="Calibri"/>
              </a:rPr>
              <a:t>mentionner</a:t>
            </a:r>
            <a:r>
              <a:rPr lang="en-US" dirty="0">
                <a:cs typeface="Calibri"/>
              </a:rPr>
              <a:t> dans </a:t>
            </a:r>
            <a:r>
              <a:rPr lang="en-US" dirty="0" err="1">
                <a:cs typeface="Calibri"/>
              </a:rPr>
              <a:t>l’étude</a:t>
            </a:r>
            <a:r>
              <a:rPr lang="en-US" dirty="0">
                <a:cs typeface="Calibri"/>
              </a:rPr>
              <a:t>. </a:t>
            </a:r>
          </a:p>
          <a:p>
            <a:r>
              <a:rPr lang="en-US" dirty="0">
                <a:cs typeface="Calibri"/>
              </a:rPr>
              <a:t>Si la </a:t>
            </a:r>
            <a:r>
              <a:rPr lang="en-US" dirty="0" err="1">
                <a:cs typeface="Calibri"/>
              </a:rPr>
              <a:t>réponse</a:t>
            </a:r>
            <a:r>
              <a:rPr lang="en-US" dirty="0">
                <a:cs typeface="Calibri"/>
              </a:rPr>
              <a:t> </a:t>
            </a:r>
            <a:r>
              <a:rPr lang="en-US" dirty="0" err="1">
                <a:cs typeface="Calibri"/>
              </a:rPr>
              <a:t>est</a:t>
            </a:r>
            <a:r>
              <a:rPr lang="en-US" dirty="0">
                <a:cs typeface="Calibri"/>
              </a:rPr>
              <a:t> positive </a:t>
            </a:r>
            <a:r>
              <a:rPr lang="en-US" dirty="0" err="1">
                <a:cs typeface="Calibri"/>
              </a:rPr>
              <a:t>l’usage</a:t>
            </a:r>
            <a:r>
              <a:rPr lang="en-US" dirty="0">
                <a:cs typeface="Calibri"/>
              </a:rPr>
              <a:t> de type I sera </a:t>
            </a:r>
            <a:r>
              <a:rPr lang="en-US" dirty="0" err="1">
                <a:cs typeface="Calibri"/>
              </a:rPr>
              <a:t>retenu</a:t>
            </a:r>
            <a:r>
              <a:rPr lang="en-US" dirty="0">
                <a:cs typeface="Calibri"/>
              </a:rPr>
              <a:t> dans le </a:t>
            </a:r>
            <a:r>
              <a:rPr lang="en-US" dirty="0" err="1">
                <a:cs typeface="Calibri"/>
              </a:rPr>
              <a:t>cas</a:t>
            </a:r>
            <a:r>
              <a:rPr lang="en-US" dirty="0">
                <a:cs typeface="Calibri"/>
              </a:rPr>
              <a:t> contraire </a:t>
            </a:r>
            <a:r>
              <a:rPr lang="en-US" dirty="0" err="1">
                <a:cs typeface="Calibri"/>
              </a:rPr>
              <a:t>l’usage</a:t>
            </a:r>
            <a:r>
              <a:rPr lang="en-US" dirty="0">
                <a:cs typeface="Calibri"/>
              </a:rPr>
              <a:t> I </a:t>
            </a:r>
            <a:r>
              <a:rPr lang="en-US" dirty="0" err="1">
                <a:cs typeface="Calibri"/>
              </a:rPr>
              <a:t>peut</a:t>
            </a:r>
            <a:r>
              <a:rPr lang="en-US" dirty="0">
                <a:cs typeface="Calibri"/>
              </a:rPr>
              <a:t> ne pas </a:t>
            </a:r>
            <a:r>
              <a:rPr lang="en-US" dirty="0" err="1">
                <a:cs typeface="Calibri"/>
              </a:rPr>
              <a:t>être</a:t>
            </a:r>
            <a:r>
              <a:rPr lang="en-US" dirty="0">
                <a:cs typeface="Calibri"/>
              </a:rPr>
              <a:t> </a:t>
            </a:r>
            <a:r>
              <a:rPr lang="en-US" dirty="0" err="1">
                <a:cs typeface="Calibri"/>
              </a:rPr>
              <a:t>retenu</a:t>
            </a:r>
            <a:r>
              <a:rPr lang="en-US" dirty="0">
                <a:cs typeface="Calibri"/>
              </a:rPr>
              <a:t>.</a:t>
            </a:r>
          </a:p>
          <a:p>
            <a:r>
              <a:rPr lang="en-US" dirty="0" err="1">
                <a:cs typeface="Calibri"/>
              </a:rPr>
              <a:t>S’il</a:t>
            </a:r>
            <a:r>
              <a:rPr lang="en-US" dirty="0">
                <a:cs typeface="Calibri"/>
              </a:rPr>
              <a:t> y a des </a:t>
            </a:r>
            <a:r>
              <a:rPr lang="en-US" dirty="0" err="1">
                <a:cs typeface="Calibri"/>
              </a:rPr>
              <a:t>dépassements</a:t>
            </a:r>
            <a:r>
              <a:rPr lang="en-US" dirty="0">
                <a:cs typeface="Calibri"/>
              </a:rPr>
              <a:t> de Valeur </a:t>
            </a:r>
            <a:r>
              <a:rPr lang="en-US" dirty="0" err="1">
                <a:cs typeface="Calibri"/>
              </a:rPr>
              <a:t>seuil</a:t>
            </a:r>
            <a:r>
              <a:rPr lang="en-US" dirty="0">
                <a:cs typeface="Calibri"/>
              </a:rPr>
              <a:t> à </a:t>
            </a:r>
            <a:r>
              <a:rPr lang="en-US" dirty="0" err="1">
                <a:cs typeface="Calibri"/>
              </a:rPr>
              <a:t>l’EO</a:t>
            </a:r>
            <a:r>
              <a:rPr lang="en-US" dirty="0">
                <a:cs typeface="Calibri"/>
              </a:rPr>
              <a:t>, la pollution doit </a:t>
            </a:r>
            <a:r>
              <a:rPr lang="en-US" dirty="0" err="1">
                <a:cs typeface="Calibri"/>
              </a:rPr>
              <a:t>être</a:t>
            </a:r>
            <a:r>
              <a:rPr lang="en-US" dirty="0">
                <a:cs typeface="Calibri"/>
              </a:rPr>
              <a:t> </a:t>
            </a:r>
            <a:r>
              <a:rPr lang="en-US" dirty="0" err="1">
                <a:cs typeface="Calibri"/>
              </a:rPr>
              <a:t>caractérisée</a:t>
            </a:r>
            <a:r>
              <a:rPr lang="en-US" dirty="0">
                <a:cs typeface="Calibri"/>
              </a:rPr>
              <a:t>, les 3 volets de </a:t>
            </a:r>
            <a:r>
              <a:rPr lang="en-US" dirty="0" err="1">
                <a:cs typeface="Calibri"/>
              </a:rPr>
              <a:t>l’étude</a:t>
            </a:r>
            <a:r>
              <a:rPr lang="en-US" dirty="0">
                <a:cs typeface="Calibri"/>
              </a:rPr>
              <a:t> de </a:t>
            </a:r>
            <a:r>
              <a:rPr lang="en-US" dirty="0" err="1">
                <a:cs typeface="Calibri"/>
              </a:rPr>
              <a:t>risques</a:t>
            </a:r>
            <a:r>
              <a:rPr lang="en-US" dirty="0">
                <a:cs typeface="Calibri"/>
              </a:rPr>
              <a:t> et les conclusions </a:t>
            </a:r>
            <a:r>
              <a:rPr lang="en-US" dirty="0" err="1">
                <a:cs typeface="Calibri"/>
              </a:rPr>
              <a:t>opérationnelles</a:t>
            </a:r>
            <a:r>
              <a:rPr lang="en-US" dirty="0">
                <a:cs typeface="Calibri"/>
              </a:rPr>
              <a:t> </a:t>
            </a:r>
            <a:r>
              <a:rPr lang="en-US" dirty="0" err="1">
                <a:cs typeface="Calibri"/>
              </a:rPr>
              <a:t>doivent</a:t>
            </a:r>
            <a:r>
              <a:rPr lang="en-US" dirty="0">
                <a:cs typeface="Calibri"/>
              </a:rPr>
              <a:t> </a:t>
            </a:r>
            <a:r>
              <a:rPr lang="en-US" dirty="0" err="1">
                <a:cs typeface="Calibri"/>
              </a:rPr>
              <a:t>être</a:t>
            </a:r>
            <a:r>
              <a:rPr lang="en-US" dirty="0">
                <a:cs typeface="Calibri"/>
              </a:rPr>
              <a:t> </a:t>
            </a:r>
            <a:r>
              <a:rPr lang="en-US" dirty="0" err="1">
                <a:cs typeface="Calibri"/>
              </a:rPr>
              <a:t>réalisées</a:t>
            </a:r>
            <a:r>
              <a:rPr lang="en-US" dirty="0">
                <a:cs typeface="Calibri"/>
              </a:rPr>
              <a:t> pour un usage de type I </a:t>
            </a:r>
            <a:r>
              <a:rPr lang="en-US" dirty="0" err="1">
                <a:cs typeface="Calibri"/>
              </a:rPr>
              <a:t>si</a:t>
            </a:r>
            <a:r>
              <a:rPr lang="en-US" dirty="0">
                <a:cs typeface="Calibri"/>
              </a:rPr>
              <a:t> </a:t>
            </a:r>
            <a:r>
              <a:rPr lang="en-US" dirty="0" err="1">
                <a:cs typeface="Calibri"/>
              </a:rPr>
              <a:t>celui</a:t>
            </a:r>
            <a:r>
              <a:rPr lang="en-US" dirty="0">
                <a:cs typeface="Calibri"/>
              </a:rPr>
              <a:t>-ci doit </a:t>
            </a:r>
            <a:r>
              <a:rPr lang="en-US" dirty="0" err="1">
                <a:cs typeface="Calibri"/>
              </a:rPr>
              <a:t>être</a:t>
            </a:r>
            <a:r>
              <a:rPr lang="en-US" dirty="0">
                <a:cs typeface="Calibri"/>
              </a:rPr>
              <a:t> </a:t>
            </a:r>
            <a:r>
              <a:rPr lang="en-US" dirty="0" err="1">
                <a:cs typeface="Calibri"/>
              </a:rPr>
              <a:t>retenu</a:t>
            </a:r>
            <a:r>
              <a:rPr lang="en-US" dirty="0">
                <a:cs typeface="Calibri"/>
              </a:rPr>
              <a:t>.</a:t>
            </a:r>
          </a:p>
          <a:p>
            <a:r>
              <a:rPr lang="en-US" dirty="0" err="1">
                <a:cs typeface="Calibri"/>
              </a:rPr>
              <a:t>S’il</a:t>
            </a:r>
            <a:r>
              <a:rPr lang="en-US" dirty="0">
                <a:cs typeface="Calibri"/>
              </a:rPr>
              <a:t> ne doit pas </a:t>
            </a:r>
            <a:r>
              <a:rPr lang="en-US" dirty="0" err="1">
                <a:cs typeface="Calibri"/>
              </a:rPr>
              <a:t>être</a:t>
            </a:r>
            <a:r>
              <a:rPr lang="en-US" dirty="0">
                <a:cs typeface="Calibri"/>
              </a:rPr>
              <a:t> </a:t>
            </a:r>
            <a:r>
              <a:rPr lang="en-US" dirty="0" err="1">
                <a:cs typeface="Calibri"/>
              </a:rPr>
              <a:t>retenu</a:t>
            </a:r>
            <a:r>
              <a:rPr lang="en-US" dirty="0">
                <a:cs typeface="Calibri"/>
              </a:rPr>
              <a:t>, le milieu sensible </a:t>
            </a:r>
            <a:r>
              <a:rPr lang="en-US" dirty="0" err="1">
                <a:cs typeface="Calibri"/>
              </a:rPr>
              <a:t>reste</a:t>
            </a:r>
            <a:r>
              <a:rPr lang="en-US" dirty="0">
                <a:cs typeface="Calibri"/>
              </a:rPr>
              <a:t> à </a:t>
            </a:r>
            <a:r>
              <a:rPr lang="en-US" dirty="0" err="1">
                <a:cs typeface="Calibri"/>
              </a:rPr>
              <a:t>proximité</a:t>
            </a:r>
            <a:r>
              <a:rPr lang="en-US" dirty="0">
                <a:cs typeface="Calibri"/>
              </a:rPr>
              <a:t>, </a:t>
            </a:r>
            <a:r>
              <a:rPr lang="en-US" dirty="0" err="1">
                <a:cs typeface="Calibri"/>
              </a:rPr>
              <a:t>l’étude</a:t>
            </a:r>
            <a:r>
              <a:rPr lang="en-US" dirty="0">
                <a:cs typeface="Calibri"/>
              </a:rPr>
              <a:t> </a:t>
            </a:r>
            <a:r>
              <a:rPr lang="en-US" dirty="0" err="1">
                <a:cs typeface="Calibri"/>
              </a:rPr>
              <a:t>simplifiée</a:t>
            </a:r>
            <a:r>
              <a:rPr lang="en-US" dirty="0">
                <a:cs typeface="Calibri"/>
              </a:rPr>
              <a:t> des </a:t>
            </a:r>
            <a:r>
              <a:rPr lang="en-US" dirty="0" err="1">
                <a:cs typeface="Calibri"/>
              </a:rPr>
              <a:t>risques</a:t>
            </a:r>
            <a:r>
              <a:rPr lang="en-US" dirty="0">
                <a:cs typeface="Calibri"/>
              </a:rPr>
              <a:t> doit </a:t>
            </a:r>
            <a:r>
              <a:rPr lang="en-US" dirty="0" err="1">
                <a:cs typeface="Calibri"/>
              </a:rPr>
              <a:t>donc</a:t>
            </a:r>
            <a:r>
              <a:rPr lang="en-US" dirty="0">
                <a:cs typeface="Calibri"/>
              </a:rPr>
              <a:t> </a:t>
            </a:r>
            <a:r>
              <a:rPr lang="en-US" dirty="0" err="1">
                <a:cs typeface="Calibri"/>
              </a:rPr>
              <a:t>être</a:t>
            </a:r>
            <a:r>
              <a:rPr lang="en-US" dirty="0">
                <a:cs typeface="Calibri"/>
              </a:rPr>
              <a:t> </a:t>
            </a:r>
            <a:r>
              <a:rPr lang="en-US" dirty="0" err="1">
                <a:cs typeface="Calibri"/>
              </a:rPr>
              <a:t>réalisée</a:t>
            </a:r>
            <a:r>
              <a:rPr lang="en-US" dirty="0">
                <a:cs typeface="Calibri"/>
              </a:rPr>
              <a:t> pour le volet </a:t>
            </a:r>
            <a:r>
              <a:rPr lang="en-US" dirty="0" err="1">
                <a:cs typeface="Calibri"/>
              </a:rPr>
              <a:t>écosystèmes</a:t>
            </a:r>
            <a:r>
              <a:rPr lang="en-US" dirty="0">
                <a:cs typeface="Calibri"/>
              </a:rPr>
              <a:t>  </a:t>
            </a:r>
            <a:r>
              <a:rPr lang="en-US" dirty="0" err="1">
                <a:cs typeface="Calibri"/>
              </a:rPr>
              <a:t>en</a:t>
            </a:r>
            <a:r>
              <a:rPr lang="en-US" dirty="0">
                <a:cs typeface="Calibri"/>
              </a:rPr>
              <a:t> </a:t>
            </a:r>
            <a:r>
              <a:rPr lang="en-US" dirty="0" err="1">
                <a:cs typeface="Calibri"/>
              </a:rPr>
              <a:t>comparant</a:t>
            </a:r>
            <a:r>
              <a:rPr lang="en-US" dirty="0">
                <a:cs typeface="Calibri"/>
              </a:rPr>
              <a:t> les concentrations representatives aux VSE pour le type </a:t>
            </a:r>
            <a:r>
              <a:rPr lang="en-US" dirty="0" err="1">
                <a:cs typeface="Calibri"/>
              </a:rPr>
              <a:t>d’usage</a:t>
            </a:r>
            <a:r>
              <a:rPr lang="en-US" dirty="0">
                <a:cs typeface="Calibri"/>
              </a:rPr>
              <a:t> à considerer </a:t>
            </a:r>
            <a:r>
              <a:rPr lang="en-US" dirty="0" err="1">
                <a:cs typeface="Calibri"/>
              </a:rPr>
              <a:t>tel</a:t>
            </a:r>
            <a:r>
              <a:rPr lang="en-US" dirty="0">
                <a:cs typeface="Calibri"/>
              </a:rPr>
              <a:t> que </a:t>
            </a:r>
            <a:r>
              <a:rPr lang="en-US" dirty="0" err="1">
                <a:cs typeface="Calibri"/>
              </a:rPr>
              <a:t>repris</a:t>
            </a:r>
            <a:r>
              <a:rPr lang="en-US" dirty="0">
                <a:cs typeface="Calibri"/>
              </a:rPr>
              <a:t> au Tableau 2 du </a:t>
            </a:r>
            <a:r>
              <a:rPr lang="en-US" dirty="0" err="1">
                <a:cs typeface="Calibri"/>
              </a:rPr>
              <a:t>grer</a:t>
            </a:r>
            <a:r>
              <a:rPr lang="en-US" dirty="0">
                <a:cs typeface="Calibri"/>
              </a:rPr>
              <a:t> d </a:t>
            </a:r>
            <a:r>
              <a:rPr lang="en-US" dirty="0" err="1">
                <a:cs typeface="Calibri"/>
              </a:rPr>
              <a:t>cwpb</a:t>
            </a:r>
            <a:r>
              <a:rPr lang="en-US" dirty="0">
                <a:cs typeface="Calibri"/>
              </a:rPr>
              <a:t> version 5</a:t>
            </a:r>
          </a:p>
        </p:txBody>
      </p:sp>
      <p:sp>
        <p:nvSpPr>
          <p:cNvPr id="4" name="Slide Number Placeholder 3"/>
          <p:cNvSpPr>
            <a:spLocks noGrp="1"/>
          </p:cNvSpPr>
          <p:nvPr>
            <p:ph type="sldNum" sz="quarter" idx="5"/>
          </p:nvPr>
        </p:nvSpPr>
        <p:spPr/>
        <p:txBody>
          <a:bodyPr/>
          <a:lstStyle/>
          <a:p>
            <a:fld id="{4870C7B0-C857-4A24-9B44-CF1473C1939A}" type="slidenum">
              <a:rPr lang="fr-BE" smtClean="0"/>
              <a:pPr/>
              <a:t>29</a:t>
            </a:fld>
            <a:endParaRPr lang="fr-BE"/>
          </a:p>
        </p:txBody>
      </p:sp>
    </p:spTree>
    <p:extLst>
      <p:ext uri="{BB962C8B-B14F-4D97-AF65-F5344CB8AC3E}">
        <p14:creationId xmlns:p14="http://schemas.microsoft.com/office/powerpoint/2010/main" val="119982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07E6E-6067-461E-6939-383B04D6390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0C868DEA-7EC8-15C1-0266-048E6E69C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B3DF1C35-B496-0411-52BA-466FF714563D}"/>
              </a:ext>
            </a:extLst>
          </p:cNvPr>
          <p:cNvSpPr>
            <a:spLocks noGrp="1"/>
          </p:cNvSpPr>
          <p:nvPr>
            <p:ph type="dt" sz="half" idx="10"/>
          </p:nvPr>
        </p:nvSpPr>
        <p:spPr/>
        <p:txBody>
          <a:bodyPr/>
          <a:lstStyle/>
          <a:p>
            <a:fld id="{891728E7-4216-4EEA-9EEE-CE86C5B8AD15}" type="datetimeFigureOut">
              <a:rPr lang="fr-BE" smtClean="0"/>
              <a:t>07-06-23</a:t>
            </a:fld>
            <a:endParaRPr lang="fr-BE"/>
          </a:p>
        </p:txBody>
      </p:sp>
      <p:sp>
        <p:nvSpPr>
          <p:cNvPr id="5" name="Espace réservé du pied de page 4">
            <a:extLst>
              <a:ext uri="{FF2B5EF4-FFF2-40B4-BE49-F238E27FC236}">
                <a16:creationId xmlns:a16="http://schemas.microsoft.com/office/drawing/2014/main" id="{CA37C08A-133F-0DD0-E1AC-26F8A35D00A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413B531-437B-B572-2984-3973FD0131FE}"/>
              </a:ext>
            </a:extLst>
          </p:cNvPr>
          <p:cNvSpPr>
            <a:spLocks noGrp="1"/>
          </p:cNvSpPr>
          <p:nvPr>
            <p:ph type="sldNum" sz="quarter" idx="12"/>
          </p:nvPr>
        </p:nvSpPr>
        <p:spPr/>
        <p:txBody>
          <a:bodyPr/>
          <a:lstStyle/>
          <a:p>
            <a:fld id="{EA99F78E-E81D-4305-B4FE-EFD957893F5F}" type="slidenum">
              <a:rPr lang="fr-BE" smtClean="0"/>
              <a:t>‹N°›</a:t>
            </a:fld>
            <a:endParaRPr lang="fr-BE"/>
          </a:p>
        </p:txBody>
      </p:sp>
    </p:spTree>
    <p:extLst>
      <p:ext uri="{BB962C8B-B14F-4D97-AF65-F5344CB8AC3E}">
        <p14:creationId xmlns:p14="http://schemas.microsoft.com/office/powerpoint/2010/main" val="375768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09D89-E271-FB42-8299-46FB7FC172C5}"/>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50F8AC94-37AE-D920-23D9-19A87FD9BFB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42C1C7D-B5B4-B8FB-DDD6-F4F8BE5E61A5}"/>
              </a:ext>
            </a:extLst>
          </p:cNvPr>
          <p:cNvSpPr>
            <a:spLocks noGrp="1"/>
          </p:cNvSpPr>
          <p:nvPr>
            <p:ph type="dt" sz="half" idx="10"/>
          </p:nvPr>
        </p:nvSpPr>
        <p:spPr/>
        <p:txBody>
          <a:bodyPr/>
          <a:lstStyle/>
          <a:p>
            <a:fld id="{891728E7-4216-4EEA-9EEE-CE86C5B8AD15}" type="datetimeFigureOut">
              <a:rPr lang="fr-BE" smtClean="0"/>
              <a:t>07-06-23</a:t>
            </a:fld>
            <a:endParaRPr lang="fr-BE"/>
          </a:p>
        </p:txBody>
      </p:sp>
      <p:sp>
        <p:nvSpPr>
          <p:cNvPr id="5" name="Espace réservé du pied de page 4">
            <a:extLst>
              <a:ext uri="{FF2B5EF4-FFF2-40B4-BE49-F238E27FC236}">
                <a16:creationId xmlns:a16="http://schemas.microsoft.com/office/drawing/2014/main" id="{1ADA05E8-0B1E-4B1A-92BF-1108A8B33E7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B2FD619-B27A-8DD4-22B4-CF0AA41A06CB}"/>
              </a:ext>
            </a:extLst>
          </p:cNvPr>
          <p:cNvSpPr>
            <a:spLocks noGrp="1"/>
          </p:cNvSpPr>
          <p:nvPr>
            <p:ph type="sldNum" sz="quarter" idx="12"/>
          </p:nvPr>
        </p:nvSpPr>
        <p:spPr/>
        <p:txBody>
          <a:bodyPr/>
          <a:lstStyle/>
          <a:p>
            <a:fld id="{EA99F78E-E81D-4305-B4FE-EFD957893F5F}" type="slidenum">
              <a:rPr lang="fr-BE" smtClean="0"/>
              <a:t>‹N°›</a:t>
            </a:fld>
            <a:endParaRPr lang="fr-BE"/>
          </a:p>
        </p:txBody>
      </p:sp>
    </p:spTree>
    <p:extLst>
      <p:ext uri="{BB962C8B-B14F-4D97-AF65-F5344CB8AC3E}">
        <p14:creationId xmlns:p14="http://schemas.microsoft.com/office/powerpoint/2010/main" val="243796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17ABB6C-552D-949B-398D-82D7213A728C}"/>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4303CEFA-A021-B00E-7547-1895C41D1A1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245B485-5C90-CBDB-7FDB-FBB889B288B3}"/>
              </a:ext>
            </a:extLst>
          </p:cNvPr>
          <p:cNvSpPr>
            <a:spLocks noGrp="1"/>
          </p:cNvSpPr>
          <p:nvPr>
            <p:ph type="dt" sz="half" idx="10"/>
          </p:nvPr>
        </p:nvSpPr>
        <p:spPr/>
        <p:txBody>
          <a:bodyPr/>
          <a:lstStyle/>
          <a:p>
            <a:fld id="{891728E7-4216-4EEA-9EEE-CE86C5B8AD15}" type="datetimeFigureOut">
              <a:rPr lang="fr-BE" smtClean="0"/>
              <a:t>07-06-23</a:t>
            </a:fld>
            <a:endParaRPr lang="fr-BE"/>
          </a:p>
        </p:txBody>
      </p:sp>
      <p:sp>
        <p:nvSpPr>
          <p:cNvPr id="5" name="Espace réservé du pied de page 4">
            <a:extLst>
              <a:ext uri="{FF2B5EF4-FFF2-40B4-BE49-F238E27FC236}">
                <a16:creationId xmlns:a16="http://schemas.microsoft.com/office/drawing/2014/main" id="{8CEAAD66-9881-F105-BBEC-3FFA3C829B0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9E75DF7-4195-F6A9-AA5A-269BB9AAEE94}"/>
              </a:ext>
            </a:extLst>
          </p:cNvPr>
          <p:cNvSpPr>
            <a:spLocks noGrp="1"/>
          </p:cNvSpPr>
          <p:nvPr>
            <p:ph type="sldNum" sz="quarter" idx="12"/>
          </p:nvPr>
        </p:nvSpPr>
        <p:spPr/>
        <p:txBody>
          <a:bodyPr/>
          <a:lstStyle/>
          <a:p>
            <a:fld id="{EA99F78E-E81D-4305-B4FE-EFD957893F5F}" type="slidenum">
              <a:rPr lang="fr-BE" smtClean="0"/>
              <a:t>‹N°›</a:t>
            </a:fld>
            <a:endParaRPr lang="fr-BE"/>
          </a:p>
        </p:txBody>
      </p:sp>
    </p:spTree>
    <p:extLst>
      <p:ext uri="{BB962C8B-B14F-4D97-AF65-F5344CB8AC3E}">
        <p14:creationId xmlns:p14="http://schemas.microsoft.com/office/powerpoint/2010/main" val="153166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W_DA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EBD522-EDF0-0845-FB1B-8DCEA515D652}"/>
              </a:ext>
            </a:extLst>
          </p:cNvPr>
          <p:cNvSpPr>
            <a:spLocks noGrp="1"/>
          </p:cNvSpPr>
          <p:nvPr>
            <p:ph type="ctrTitle"/>
          </p:nvPr>
        </p:nvSpPr>
        <p:spPr>
          <a:xfrm>
            <a:off x="1524000" y="1122363"/>
            <a:ext cx="9144000" cy="2387600"/>
          </a:xfrm>
        </p:spPr>
        <p:txBody>
          <a:bodyPr anchor="b">
            <a:normAutofit/>
          </a:bodyPr>
          <a:lstStyle>
            <a:lvl1pPr algn="ctr">
              <a:defRPr sz="5000" b="1">
                <a:solidFill>
                  <a:srgbClr val="92D050"/>
                </a:solidFill>
                <a:latin typeface="Century Gothic" panose="020B0502020202020204" pitchFamily="34" charset="0"/>
              </a:defRPr>
            </a:lvl1pPr>
          </a:lstStyle>
          <a:p>
            <a:r>
              <a:rPr lang="fr-FR"/>
              <a:t>Modifiez le style du titre</a:t>
            </a:r>
            <a:endParaRPr lang="fr-BE"/>
          </a:p>
        </p:txBody>
      </p:sp>
      <p:sp>
        <p:nvSpPr>
          <p:cNvPr id="3" name="Sous-titre 2">
            <a:extLst>
              <a:ext uri="{FF2B5EF4-FFF2-40B4-BE49-F238E27FC236}">
                <a16:creationId xmlns:a16="http://schemas.microsoft.com/office/drawing/2014/main" id="{FF5941EA-A6DE-21F0-15BE-0DD5B5998EA6}"/>
              </a:ext>
            </a:extLst>
          </p:cNvPr>
          <p:cNvSpPr>
            <a:spLocks noGrp="1"/>
          </p:cNvSpPr>
          <p:nvPr>
            <p:ph type="subTitle" idx="1" hasCustomPrompt="1"/>
          </p:nvPr>
        </p:nvSpPr>
        <p:spPr>
          <a:xfrm>
            <a:off x="1521921" y="4101895"/>
            <a:ext cx="9144000" cy="481075"/>
          </a:xfrm>
        </p:spPr>
        <p:txBody>
          <a:bodyPr>
            <a:normAutofit/>
          </a:bodyPr>
          <a:lstStyle>
            <a:lvl1pPr marL="0" indent="0" algn="ctr">
              <a:buNone/>
              <a:defRPr sz="1800" b="0">
                <a:solidFill>
                  <a:schemeClr val="accent1">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l’orateur</a:t>
            </a:r>
            <a:endParaRPr lang="fr-BE"/>
          </a:p>
        </p:txBody>
      </p:sp>
      <p:sp>
        <p:nvSpPr>
          <p:cNvPr id="4" name="Espace réservé de la date 3">
            <a:extLst>
              <a:ext uri="{FF2B5EF4-FFF2-40B4-BE49-F238E27FC236}">
                <a16:creationId xmlns:a16="http://schemas.microsoft.com/office/drawing/2014/main" id="{01DCF6F4-4823-1D6E-D310-852D06EFCDE8}"/>
              </a:ext>
            </a:extLst>
          </p:cNvPr>
          <p:cNvSpPr>
            <a:spLocks noGrp="1"/>
          </p:cNvSpPr>
          <p:nvPr>
            <p:ph type="dt" sz="half" idx="10"/>
          </p:nvPr>
        </p:nvSpPr>
        <p:spPr>
          <a:xfrm>
            <a:off x="1521921" y="5417105"/>
            <a:ext cx="9150238" cy="365125"/>
          </a:xfrm>
        </p:spPr>
        <p:txBody>
          <a:bodyPr/>
          <a:lstStyle>
            <a:lvl1pPr algn="ctr">
              <a:defRPr sz="1600" i="1">
                <a:solidFill>
                  <a:schemeClr val="bg2">
                    <a:lumMod val="50000"/>
                  </a:schemeClr>
                </a:solidFill>
                <a:latin typeface="Century Gothic" panose="020B0502020202020204" pitchFamily="34" charset="0"/>
              </a:defRPr>
            </a:lvl1pPr>
          </a:lstStyle>
          <a:p>
            <a:endParaRPr lang="fr-BE"/>
          </a:p>
        </p:txBody>
      </p:sp>
      <p:sp>
        <p:nvSpPr>
          <p:cNvPr id="6" name="Espace réservé du numéro de diapositive 5">
            <a:extLst>
              <a:ext uri="{FF2B5EF4-FFF2-40B4-BE49-F238E27FC236}">
                <a16:creationId xmlns:a16="http://schemas.microsoft.com/office/drawing/2014/main" id="{F5A27F27-B046-3FAF-2BC4-160F741FB174}"/>
              </a:ext>
            </a:extLst>
          </p:cNvPr>
          <p:cNvSpPr>
            <a:spLocks noGrp="1"/>
          </p:cNvSpPr>
          <p:nvPr>
            <p:ph type="sldNum" sz="quarter" idx="12"/>
          </p:nvPr>
        </p:nvSpPr>
        <p:spPr>
          <a:xfrm>
            <a:off x="1528157" y="5772919"/>
            <a:ext cx="9141921" cy="365125"/>
          </a:xfrm>
        </p:spPr>
        <p:txBody>
          <a:bodyPr/>
          <a:lstStyle>
            <a:lvl1pPr algn="ctr">
              <a:defRPr sz="1600" i="1">
                <a:solidFill>
                  <a:schemeClr val="bg2">
                    <a:lumMod val="50000"/>
                  </a:schemeClr>
                </a:solidFill>
                <a:latin typeface="Century Gothic" panose="020B0502020202020204" pitchFamily="34" charset="0"/>
              </a:defRPr>
            </a:lvl1pPr>
          </a:lstStyle>
          <a:p>
            <a:r>
              <a:rPr lang="fr-BE"/>
              <a:t>Lieu</a:t>
            </a:r>
          </a:p>
        </p:txBody>
      </p:sp>
      <p:pic>
        <p:nvPicPr>
          <p:cNvPr id="7" name="Image 6">
            <a:extLst>
              <a:ext uri="{FF2B5EF4-FFF2-40B4-BE49-F238E27FC236}">
                <a16:creationId xmlns:a16="http://schemas.microsoft.com/office/drawing/2014/main" id="{A57F1C93-783F-C2AE-F309-44627D7298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787" y="146303"/>
            <a:ext cx="3446976" cy="1230713"/>
          </a:xfrm>
          <a:prstGeom prst="rect">
            <a:avLst/>
          </a:prstGeom>
        </p:spPr>
      </p:pic>
      <p:pic>
        <p:nvPicPr>
          <p:cNvPr id="8" name="Picture 2">
            <a:extLst>
              <a:ext uri="{FF2B5EF4-FFF2-40B4-BE49-F238E27FC236}">
                <a16:creationId xmlns:a16="http://schemas.microsoft.com/office/drawing/2014/main" id="{DE07AE49-414A-F695-EF20-FF61DA7C41F2}"/>
              </a:ext>
            </a:extLst>
          </p:cNvPr>
          <p:cNvPicPr>
            <a:picLocks noChangeAspect="1" noChangeArrowheads="1"/>
          </p:cNvPicPr>
          <p:nvPr userDrawn="1"/>
        </p:nvPicPr>
        <p:blipFill>
          <a:blip r:embed="rId3"/>
          <a:srcRect/>
          <a:stretch>
            <a:fillRect/>
          </a:stretch>
        </p:blipFill>
        <p:spPr bwMode="auto">
          <a:xfrm>
            <a:off x="10665921" y="146304"/>
            <a:ext cx="1118348" cy="1310850"/>
          </a:xfrm>
          <a:prstGeom prst="rect">
            <a:avLst/>
          </a:prstGeom>
          <a:noFill/>
          <a:ln w="9525">
            <a:noFill/>
            <a:miter lim="800000"/>
            <a:headEnd/>
            <a:tailEnd/>
          </a:ln>
        </p:spPr>
      </p:pic>
      <p:pic>
        <p:nvPicPr>
          <p:cNvPr id="9" name="Image 8">
            <a:extLst>
              <a:ext uri="{FF2B5EF4-FFF2-40B4-BE49-F238E27FC236}">
                <a16:creationId xmlns:a16="http://schemas.microsoft.com/office/drawing/2014/main" id="{E888F649-C918-A4E2-3F4D-5E403A763A6F}"/>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l="24738" t="27601" r="13431" b="12222"/>
          <a:stretch/>
        </p:blipFill>
        <p:spPr>
          <a:xfrm>
            <a:off x="-124671" y="6412397"/>
            <a:ext cx="6507292" cy="701635"/>
          </a:xfrm>
          <a:prstGeom prst="rect">
            <a:avLst/>
          </a:prstGeom>
        </p:spPr>
      </p:pic>
      <p:pic>
        <p:nvPicPr>
          <p:cNvPr id="10" name="Image 9">
            <a:extLst>
              <a:ext uri="{FF2B5EF4-FFF2-40B4-BE49-F238E27FC236}">
                <a16:creationId xmlns:a16="http://schemas.microsoft.com/office/drawing/2014/main" id="{522DF5CF-0D47-C441-F36B-ABF48FBC33EF}"/>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6" name="Espace réservé du texte 15">
            <a:extLst>
              <a:ext uri="{FF2B5EF4-FFF2-40B4-BE49-F238E27FC236}">
                <a16:creationId xmlns:a16="http://schemas.microsoft.com/office/drawing/2014/main" id="{E9D3DE15-0505-AEFC-79D7-99DC5DBB27E5}"/>
              </a:ext>
            </a:extLst>
          </p:cNvPr>
          <p:cNvSpPr>
            <a:spLocks noGrp="1"/>
          </p:cNvSpPr>
          <p:nvPr>
            <p:ph type="body" sz="quarter" idx="13" hasCustomPrompt="1"/>
          </p:nvPr>
        </p:nvSpPr>
        <p:spPr>
          <a:xfrm>
            <a:off x="1524000" y="3582931"/>
            <a:ext cx="9141921" cy="481076"/>
          </a:xfrm>
        </p:spPr>
        <p:txBody>
          <a:bodyPr>
            <a:normAutofit/>
          </a:bodyPr>
          <a:lstStyle>
            <a:lvl1pPr marL="0" indent="0" algn="ctr">
              <a:buNone/>
              <a:defRPr sz="1800" b="1">
                <a:solidFill>
                  <a:schemeClr val="accent1">
                    <a:lumMod val="40000"/>
                    <a:lumOff val="60000"/>
                  </a:schemeClr>
                </a:solidFill>
                <a:latin typeface="Century Gothic" panose="020B0502020202020204" pitchFamily="34" charset="0"/>
              </a:defRPr>
            </a:lvl1pPr>
          </a:lstStyle>
          <a:p>
            <a:pPr lvl="0"/>
            <a:r>
              <a:rPr lang="fr-BE"/>
              <a:t>Modifier le sous-titres</a:t>
            </a:r>
          </a:p>
        </p:txBody>
      </p:sp>
      <p:sp>
        <p:nvSpPr>
          <p:cNvPr id="20" name="Espace réservé du texte 15">
            <a:extLst>
              <a:ext uri="{FF2B5EF4-FFF2-40B4-BE49-F238E27FC236}">
                <a16:creationId xmlns:a16="http://schemas.microsoft.com/office/drawing/2014/main" id="{3E098F73-E3F8-1DF1-5549-4BC81A815690}"/>
              </a:ext>
            </a:extLst>
          </p:cNvPr>
          <p:cNvSpPr>
            <a:spLocks noGrp="1"/>
          </p:cNvSpPr>
          <p:nvPr>
            <p:ph type="body" sz="quarter" idx="14" hasCustomPrompt="1"/>
          </p:nvPr>
        </p:nvSpPr>
        <p:spPr>
          <a:xfrm>
            <a:off x="1524000" y="5055640"/>
            <a:ext cx="9141921" cy="365125"/>
          </a:xfrm>
        </p:spPr>
        <p:txBody>
          <a:bodyPr>
            <a:normAutofit/>
          </a:bodyPr>
          <a:lstStyle>
            <a:lvl1pPr marL="0" indent="0" algn="ctr">
              <a:buNone/>
              <a:defRPr sz="1600" b="0">
                <a:solidFill>
                  <a:schemeClr val="bg2">
                    <a:lumMod val="50000"/>
                  </a:schemeClr>
                </a:solidFill>
                <a:latin typeface="Century Gothic" panose="020B0502020202020204" pitchFamily="34" charset="0"/>
              </a:defRPr>
            </a:lvl1pPr>
          </a:lstStyle>
          <a:p>
            <a:pPr lvl="0"/>
            <a:r>
              <a:rPr lang="fr-BE"/>
              <a:t>Conférence/formation/</a:t>
            </a:r>
            <a:r>
              <a:rPr lang="fr-BE" err="1"/>
              <a:t>etc</a:t>
            </a:r>
            <a:endParaRPr lang="fr-BE"/>
          </a:p>
        </p:txBody>
      </p:sp>
    </p:spTree>
    <p:extLst>
      <p:ext uri="{BB962C8B-B14F-4D97-AF65-F5344CB8AC3E}">
        <p14:creationId xmlns:p14="http://schemas.microsoft.com/office/powerpoint/2010/main" val="285181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182249-353C-1811-AF70-2A7DA235B1E3}"/>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057A2A00-D916-5561-3D72-2FA8B253EB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7D377AA-2387-49D8-6F87-6F2A4266098E}"/>
              </a:ext>
            </a:extLst>
          </p:cNvPr>
          <p:cNvSpPr>
            <a:spLocks noGrp="1"/>
          </p:cNvSpPr>
          <p:nvPr>
            <p:ph type="dt" sz="half" idx="10"/>
          </p:nvPr>
        </p:nvSpPr>
        <p:spPr/>
        <p:txBody>
          <a:bodyPr/>
          <a:lstStyle/>
          <a:p>
            <a:fld id="{891728E7-4216-4EEA-9EEE-CE86C5B8AD15}" type="datetimeFigureOut">
              <a:rPr lang="fr-BE" smtClean="0"/>
              <a:t>07-06-23</a:t>
            </a:fld>
            <a:endParaRPr lang="fr-BE"/>
          </a:p>
        </p:txBody>
      </p:sp>
      <p:sp>
        <p:nvSpPr>
          <p:cNvPr id="5" name="Espace réservé du pied de page 4">
            <a:extLst>
              <a:ext uri="{FF2B5EF4-FFF2-40B4-BE49-F238E27FC236}">
                <a16:creationId xmlns:a16="http://schemas.microsoft.com/office/drawing/2014/main" id="{CA33E171-8734-6446-8D59-6D3941B33FD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D43AE79-E063-405C-D17A-2B63CF278DDB}"/>
              </a:ext>
            </a:extLst>
          </p:cNvPr>
          <p:cNvSpPr>
            <a:spLocks noGrp="1"/>
          </p:cNvSpPr>
          <p:nvPr>
            <p:ph type="sldNum" sz="quarter" idx="12"/>
          </p:nvPr>
        </p:nvSpPr>
        <p:spPr/>
        <p:txBody>
          <a:bodyPr/>
          <a:lstStyle/>
          <a:p>
            <a:fld id="{EA99F78E-E81D-4305-B4FE-EFD957893F5F}" type="slidenum">
              <a:rPr lang="fr-BE" smtClean="0"/>
              <a:t>‹N°›</a:t>
            </a:fld>
            <a:endParaRPr lang="fr-BE"/>
          </a:p>
        </p:txBody>
      </p:sp>
    </p:spTree>
    <p:extLst>
      <p:ext uri="{BB962C8B-B14F-4D97-AF65-F5344CB8AC3E}">
        <p14:creationId xmlns:p14="http://schemas.microsoft.com/office/powerpoint/2010/main" val="194683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9304D0-2F88-F55F-BDED-9023A6AF5E8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147E43DD-5B76-E4DE-7183-8CA000CF24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276EE89-E2D7-DE3F-52B3-334CAC821805}"/>
              </a:ext>
            </a:extLst>
          </p:cNvPr>
          <p:cNvSpPr>
            <a:spLocks noGrp="1"/>
          </p:cNvSpPr>
          <p:nvPr>
            <p:ph type="dt" sz="half" idx="10"/>
          </p:nvPr>
        </p:nvSpPr>
        <p:spPr/>
        <p:txBody>
          <a:bodyPr/>
          <a:lstStyle/>
          <a:p>
            <a:fld id="{891728E7-4216-4EEA-9EEE-CE86C5B8AD15}" type="datetimeFigureOut">
              <a:rPr lang="fr-BE" smtClean="0"/>
              <a:t>07-06-23</a:t>
            </a:fld>
            <a:endParaRPr lang="fr-BE"/>
          </a:p>
        </p:txBody>
      </p:sp>
      <p:sp>
        <p:nvSpPr>
          <p:cNvPr id="5" name="Espace réservé du pied de page 4">
            <a:extLst>
              <a:ext uri="{FF2B5EF4-FFF2-40B4-BE49-F238E27FC236}">
                <a16:creationId xmlns:a16="http://schemas.microsoft.com/office/drawing/2014/main" id="{91825AA7-8AD5-1CCD-1F95-89DCC8A0B14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5E71623-7645-AE72-FF89-BD804E6574A0}"/>
              </a:ext>
            </a:extLst>
          </p:cNvPr>
          <p:cNvSpPr>
            <a:spLocks noGrp="1"/>
          </p:cNvSpPr>
          <p:nvPr>
            <p:ph type="sldNum" sz="quarter" idx="12"/>
          </p:nvPr>
        </p:nvSpPr>
        <p:spPr/>
        <p:txBody>
          <a:bodyPr/>
          <a:lstStyle/>
          <a:p>
            <a:fld id="{EA99F78E-E81D-4305-B4FE-EFD957893F5F}" type="slidenum">
              <a:rPr lang="fr-BE" smtClean="0"/>
              <a:t>‹N°›</a:t>
            </a:fld>
            <a:endParaRPr lang="fr-BE"/>
          </a:p>
        </p:txBody>
      </p:sp>
    </p:spTree>
    <p:extLst>
      <p:ext uri="{BB962C8B-B14F-4D97-AF65-F5344CB8AC3E}">
        <p14:creationId xmlns:p14="http://schemas.microsoft.com/office/powerpoint/2010/main" val="393110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E6AE6-7BD7-91B3-6733-01FAEEA9DFB7}"/>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F13D7ACB-24AD-4860-477F-FDD76A24134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62EB4CE2-ED2F-4F68-5630-2D94CD143E6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9B865E00-D306-0BC5-DAB2-A302891283AE}"/>
              </a:ext>
            </a:extLst>
          </p:cNvPr>
          <p:cNvSpPr>
            <a:spLocks noGrp="1"/>
          </p:cNvSpPr>
          <p:nvPr>
            <p:ph type="dt" sz="half" idx="10"/>
          </p:nvPr>
        </p:nvSpPr>
        <p:spPr/>
        <p:txBody>
          <a:bodyPr/>
          <a:lstStyle/>
          <a:p>
            <a:fld id="{891728E7-4216-4EEA-9EEE-CE86C5B8AD15}" type="datetimeFigureOut">
              <a:rPr lang="fr-BE" smtClean="0"/>
              <a:t>07-06-23</a:t>
            </a:fld>
            <a:endParaRPr lang="fr-BE"/>
          </a:p>
        </p:txBody>
      </p:sp>
      <p:sp>
        <p:nvSpPr>
          <p:cNvPr id="6" name="Espace réservé du pied de page 5">
            <a:extLst>
              <a:ext uri="{FF2B5EF4-FFF2-40B4-BE49-F238E27FC236}">
                <a16:creationId xmlns:a16="http://schemas.microsoft.com/office/drawing/2014/main" id="{D3A741B4-45A3-F556-FEA2-C1A0AD40445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EDBB5183-EAD4-7CDE-737D-1310306EA285}"/>
              </a:ext>
            </a:extLst>
          </p:cNvPr>
          <p:cNvSpPr>
            <a:spLocks noGrp="1"/>
          </p:cNvSpPr>
          <p:nvPr>
            <p:ph type="sldNum" sz="quarter" idx="12"/>
          </p:nvPr>
        </p:nvSpPr>
        <p:spPr/>
        <p:txBody>
          <a:bodyPr/>
          <a:lstStyle/>
          <a:p>
            <a:fld id="{EA99F78E-E81D-4305-B4FE-EFD957893F5F}" type="slidenum">
              <a:rPr lang="fr-BE" smtClean="0"/>
              <a:t>‹N°›</a:t>
            </a:fld>
            <a:endParaRPr lang="fr-BE"/>
          </a:p>
        </p:txBody>
      </p:sp>
    </p:spTree>
    <p:extLst>
      <p:ext uri="{BB962C8B-B14F-4D97-AF65-F5344CB8AC3E}">
        <p14:creationId xmlns:p14="http://schemas.microsoft.com/office/powerpoint/2010/main" val="104800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54FE8F-9FA6-0C0C-458E-4F96D8C63783}"/>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C99346E-E679-317D-6CD5-8E3F0C3B8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8895754-1ABD-87C3-C5F9-B8EEEE2F00C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0C200B8A-A4E6-6520-E440-2FB7D5BFC7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22211FC-89CE-3BFA-2D40-584C9510CDF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E27321E7-BFD7-50A0-D7DD-189B5AFB2879}"/>
              </a:ext>
            </a:extLst>
          </p:cNvPr>
          <p:cNvSpPr>
            <a:spLocks noGrp="1"/>
          </p:cNvSpPr>
          <p:nvPr>
            <p:ph type="dt" sz="half" idx="10"/>
          </p:nvPr>
        </p:nvSpPr>
        <p:spPr/>
        <p:txBody>
          <a:bodyPr/>
          <a:lstStyle/>
          <a:p>
            <a:fld id="{891728E7-4216-4EEA-9EEE-CE86C5B8AD15}" type="datetimeFigureOut">
              <a:rPr lang="fr-BE" smtClean="0"/>
              <a:t>07-06-23</a:t>
            </a:fld>
            <a:endParaRPr lang="fr-BE"/>
          </a:p>
        </p:txBody>
      </p:sp>
      <p:sp>
        <p:nvSpPr>
          <p:cNvPr id="8" name="Espace réservé du pied de page 7">
            <a:extLst>
              <a:ext uri="{FF2B5EF4-FFF2-40B4-BE49-F238E27FC236}">
                <a16:creationId xmlns:a16="http://schemas.microsoft.com/office/drawing/2014/main" id="{2BA387CB-70C1-D133-6B29-79F48E4EFB1E}"/>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3EFD603E-EABC-761F-DB9C-C2859B7F0D08}"/>
              </a:ext>
            </a:extLst>
          </p:cNvPr>
          <p:cNvSpPr>
            <a:spLocks noGrp="1"/>
          </p:cNvSpPr>
          <p:nvPr>
            <p:ph type="sldNum" sz="quarter" idx="12"/>
          </p:nvPr>
        </p:nvSpPr>
        <p:spPr/>
        <p:txBody>
          <a:bodyPr/>
          <a:lstStyle/>
          <a:p>
            <a:fld id="{EA99F78E-E81D-4305-B4FE-EFD957893F5F}" type="slidenum">
              <a:rPr lang="fr-BE" smtClean="0"/>
              <a:t>‹N°›</a:t>
            </a:fld>
            <a:endParaRPr lang="fr-BE"/>
          </a:p>
        </p:txBody>
      </p:sp>
    </p:spTree>
    <p:extLst>
      <p:ext uri="{BB962C8B-B14F-4D97-AF65-F5344CB8AC3E}">
        <p14:creationId xmlns:p14="http://schemas.microsoft.com/office/powerpoint/2010/main" val="196861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AF7005-A297-F570-BF43-57999798DB17}"/>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1E34D9C0-3D99-D688-5F2C-3D475EF508D8}"/>
              </a:ext>
            </a:extLst>
          </p:cNvPr>
          <p:cNvSpPr>
            <a:spLocks noGrp="1"/>
          </p:cNvSpPr>
          <p:nvPr>
            <p:ph type="dt" sz="half" idx="10"/>
          </p:nvPr>
        </p:nvSpPr>
        <p:spPr/>
        <p:txBody>
          <a:bodyPr/>
          <a:lstStyle/>
          <a:p>
            <a:fld id="{891728E7-4216-4EEA-9EEE-CE86C5B8AD15}" type="datetimeFigureOut">
              <a:rPr lang="fr-BE" smtClean="0"/>
              <a:t>07-06-23</a:t>
            </a:fld>
            <a:endParaRPr lang="fr-BE"/>
          </a:p>
        </p:txBody>
      </p:sp>
      <p:sp>
        <p:nvSpPr>
          <p:cNvPr id="4" name="Espace réservé du pied de page 3">
            <a:extLst>
              <a:ext uri="{FF2B5EF4-FFF2-40B4-BE49-F238E27FC236}">
                <a16:creationId xmlns:a16="http://schemas.microsoft.com/office/drawing/2014/main" id="{5D806416-FEF9-680F-2245-33B6EFE3CACA}"/>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B3605920-FF52-2F87-7559-09B3D77399C2}"/>
              </a:ext>
            </a:extLst>
          </p:cNvPr>
          <p:cNvSpPr>
            <a:spLocks noGrp="1"/>
          </p:cNvSpPr>
          <p:nvPr>
            <p:ph type="sldNum" sz="quarter" idx="12"/>
          </p:nvPr>
        </p:nvSpPr>
        <p:spPr/>
        <p:txBody>
          <a:bodyPr/>
          <a:lstStyle/>
          <a:p>
            <a:fld id="{EA99F78E-E81D-4305-B4FE-EFD957893F5F}" type="slidenum">
              <a:rPr lang="fr-BE" smtClean="0"/>
              <a:t>‹N°›</a:t>
            </a:fld>
            <a:endParaRPr lang="fr-BE"/>
          </a:p>
        </p:txBody>
      </p:sp>
    </p:spTree>
    <p:extLst>
      <p:ext uri="{BB962C8B-B14F-4D97-AF65-F5344CB8AC3E}">
        <p14:creationId xmlns:p14="http://schemas.microsoft.com/office/powerpoint/2010/main" val="188613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1C2E7D-7897-B9B8-B3B7-EC169D3A7552}"/>
              </a:ext>
            </a:extLst>
          </p:cNvPr>
          <p:cNvSpPr>
            <a:spLocks noGrp="1"/>
          </p:cNvSpPr>
          <p:nvPr>
            <p:ph type="dt" sz="half" idx="10"/>
          </p:nvPr>
        </p:nvSpPr>
        <p:spPr/>
        <p:txBody>
          <a:bodyPr/>
          <a:lstStyle/>
          <a:p>
            <a:fld id="{891728E7-4216-4EEA-9EEE-CE86C5B8AD15}" type="datetimeFigureOut">
              <a:rPr lang="fr-BE" smtClean="0"/>
              <a:t>07-06-23</a:t>
            </a:fld>
            <a:endParaRPr lang="fr-BE"/>
          </a:p>
        </p:txBody>
      </p:sp>
      <p:sp>
        <p:nvSpPr>
          <p:cNvPr id="3" name="Espace réservé du pied de page 2">
            <a:extLst>
              <a:ext uri="{FF2B5EF4-FFF2-40B4-BE49-F238E27FC236}">
                <a16:creationId xmlns:a16="http://schemas.microsoft.com/office/drawing/2014/main" id="{9EBA97B4-A218-4C71-4F85-61814AB22624}"/>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D3EFE407-CD3E-3ABA-52A1-82DAB874B7B0}"/>
              </a:ext>
            </a:extLst>
          </p:cNvPr>
          <p:cNvSpPr>
            <a:spLocks noGrp="1"/>
          </p:cNvSpPr>
          <p:nvPr>
            <p:ph type="sldNum" sz="quarter" idx="12"/>
          </p:nvPr>
        </p:nvSpPr>
        <p:spPr/>
        <p:txBody>
          <a:bodyPr/>
          <a:lstStyle/>
          <a:p>
            <a:fld id="{EA99F78E-E81D-4305-B4FE-EFD957893F5F}" type="slidenum">
              <a:rPr lang="fr-BE" smtClean="0"/>
              <a:t>‹N°›</a:t>
            </a:fld>
            <a:endParaRPr lang="fr-BE"/>
          </a:p>
        </p:txBody>
      </p:sp>
    </p:spTree>
    <p:extLst>
      <p:ext uri="{BB962C8B-B14F-4D97-AF65-F5344CB8AC3E}">
        <p14:creationId xmlns:p14="http://schemas.microsoft.com/office/powerpoint/2010/main" val="56669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49BBD-C0EF-A36E-EB42-E6210D4D093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3AADCBD7-ADBA-141D-E37A-28817BDDB3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54DF3AA9-6FB9-631D-A795-912575885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7134F36-3939-02BC-3929-2D4F0B1E7C13}"/>
              </a:ext>
            </a:extLst>
          </p:cNvPr>
          <p:cNvSpPr>
            <a:spLocks noGrp="1"/>
          </p:cNvSpPr>
          <p:nvPr>
            <p:ph type="dt" sz="half" idx="10"/>
          </p:nvPr>
        </p:nvSpPr>
        <p:spPr/>
        <p:txBody>
          <a:bodyPr/>
          <a:lstStyle/>
          <a:p>
            <a:fld id="{891728E7-4216-4EEA-9EEE-CE86C5B8AD15}" type="datetimeFigureOut">
              <a:rPr lang="fr-BE" smtClean="0"/>
              <a:t>07-06-23</a:t>
            </a:fld>
            <a:endParaRPr lang="fr-BE"/>
          </a:p>
        </p:txBody>
      </p:sp>
      <p:sp>
        <p:nvSpPr>
          <p:cNvPr id="6" name="Espace réservé du pied de page 5">
            <a:extLst>
              <a:ext uri="{FF2B5EF4-FFF2-40B4-BE49-F238E27FC236}">
                <a16:creationId xmlns:a16="http://schemas.microsoft.com/office/drawing/2014/main" id="{23FAA0AF-91F0-E710-0B6F-61585F8BAC6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39CA760-875E-730C-E40D-CE77C0644973}"/>
              </a:ext>
            </a:extLst>
          </p:cNvPr>
          <p:cNvSpPr>
            <a:spLocks noGrp="1"/>
          </p:cNvSpPr>
          <p:nvPr>
            <p:ph type="sldNum" sz="quarter" idx="12"/>
          </p:nvPr>
        </p:nvSpPr>
        <p:spPr/>
        <p:txBody>
          <a:bodyPr/>
          <a:lstStyle/>
          <a:p>
            <a:fld id="{EA99F78E-E81D-4305-B4FE-EFD957893F5F}" type="slidenum">
              <a:rPr lang="fr-BE" smtClean="0"/>
              <a:t>‹N°›</a:t>
            </a:fld>
            <a:endParaRPr lang="fr-BE"/>
          </a:p>
        </p:txBody>
      </p:sp>
    </p:spTree>
    <p:extLst>
      <p:ext uri="{BB962C8B-B14F-4D97-AF65-F5344CB8AC3E}">
        <p14:creationId xmlns:p14="http://schemas.microsoft.com/office/powerpoint/2010/main" val="144915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59ACE-B407-2E64-60B1-B866A2A4D1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29CC4069-8B26-962F-C6AE-BBF42DD3AA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05CE53D8-EDC5-0221-3618-401F21FAD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119B5DE-E6A4-9BE1-281A-D53B8C620CBE}"/>
              </a:ext>
            </a:extLst>
          </p:cNvPr>
          <p:cNvSpPr>
            <a:spLocks noGrp="1"/>
          </p:cNvSpPr>
          <p:nvPr>
            <p:ph type="dt" sz="half" idx="10"/>
          </p:nvPr>
        </p:nvSpPr>
        <p:spPr/>
        <p:txBody>
          <a:bodyPr/>
          <a:lstStyle/>
          <a:p>
            <a:fld id="{891728E7-4216-4EEA-9EEE-CE86C5B8AD15}" type="datetimeFigureOut">
              <a:rPr lang="fr-BE" smtClean="0"/>
              <a:t>07-06-23</a:t>
            </a:fld>
            <a:endParaRPr lang="fr-BE"/>
          </a:p>
        </p:txBody>
      </p:sp>
      <p:sp>
        <p:nvSpPr>
          <p:cNvPr id="6" name="Espace réservé du pied de page 5">
            <a:extLst>
              <a:ext uri="{FF2B5EF4-FFF2-40B4-BE49-F238E27FC236}">
                <a16:creationId xmlns:a16="http://schemas.microsoft.com/office/drawing/2014/main" id="{DD6D661E-9BEC-3B48-DDDE-F1C28BBF78A9}"/>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F029BA3-27D7-C64F-F018-B060453E37F5}"/>
              </a:ext>
            </a:extLst>
          </p:cNvPr>
          <p:cNvSpPr>
            <a:spLocks noGrp="1"/>
          </p:cNvSpPr>
          <p:nvPr>
            <p:ph type="sldNum" sz="quarter" idx="12"/>
          </p:nvPr>
        </p:nvSpPr>
        <p:spPr/>
        <p:txBody>
          <a:bodyPr/>
          <a:lstStyle/>
          <a:p>
            <a:fld id="{EA99F78E-E81D-4305-B4FE-EFD957893F5F}" type="slidenum">
              <a:rPr lang="fr-BE" smtClean="0"/>
              <a:t>‹N°›</a:t>
            </a:fld>
            <a:endParaRPr lang="fr-BE"/>
          </a:p>
        </p:txBody>
      </p:sp>
    </p:spTree>
    <p:extLst>
      <p:ext uri="{BB962C8B-B14F-4D97-AF65-F5344CB8AC3E}">
        <p14:creationId xmlns:p14="http://schemas.microsoft.com/office/powerpoint/2010/main" val="402707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4171C23-E1B3-B992-409C-D52F36A09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5A945D31-2256-9FC9-1FC9-A1E4C9E1C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C679F2A-ACF1-49D8-6A1D-E478032E3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728E7-4216-4EEA-9EEE-CE86C5B8AD15}" type="datetimeFigureOut">
              <a:rPr lang="fr-BE" smtClean="0"/>
              <a:t>07-06-23</a:t>
            </a:fld>
            <a:endParaRPr lang="fr-BE"/>
          </a:p>
        </p:txBody>
      </p:sp>
      <p:sp>
        <p:nvSpPr>
          <p:cNvPr id="5" name="Espace réservé du pied de page 4">
            <a:extLst>
              <a:ext uri="{FF2B5EF4-FFF2-40B4-BE49-F238E27FC236}">
                <a16:creationId xmlns:a16="http://schemas.microsoft.com/office/drawing/2014/main" id="{99A200A8-3E53-0B8C-F6D7-0FBBD4FB34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BC0A3BA4-220E-CE3B-1932-48C011FD7C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9F78E-E81D-4305-B4FE-EFD957893F5F}" type="slidenum">
              <a:rPr lang="fr-BE" smtClean="0"/>
              <a:t>‹N°›</a:t>
            </a:fld>
            <a:endParaRPr lang="fr-BE"/>
          </a:p>
        </p:txBody>
      </p:sp>
    </p:spTree>
    <p:extLst>
      <p:ext uri="{BB962C8B-B14F-4D97-AF65-F5344CB8AC3E}">
        <p14:creationId xmlns:p14="http://schemas.microsoft.com/office/powerpoint/2010/main" val="372216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ol.environnement.wallonie.be/experts" TargetMode="External"/><Relationship Id="rId5" Type="http://schemas.openxmlformats.org/officeDocument/2006/relationships/hyperlink" Target="mailto:assainissement.sols@spw.wallonie.be" TargetMode="External"/><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mailto:assainissement.sols@spw.wallonie.be" TargetMode="External"/><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ol.environnement.wallonie.be/experts" TargetMode="Externa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17.sv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0.sv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1.png"/><Relationship Id="rId5" Type="http://schemas.openxmlformats.org/officeDocument/2006/relationships/image" Target="../media/image24.png"/><Relationship Id="rId10" Type="http://schemas.openxmlformats.org/officeDocument/2006/relationships/image" Target="../media/image3.png"/><Relationship Id="rId4" Type="http://schemas.openxmlformats.org/officeDocument/2006/relationships/image" Target="../media/image18.png"/><Relationship Id="rId9"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2E70115A-3230-76CE-E95B-E0770740E9F2}"/>
              </a:ext>
            </a:extLst>
          </p:cNvPr>
          <p:cNvSpPr>
            <a:spLocks noGrp="1"/>
          </p:cNvSpPr>
          <p:nvPr>
            <p:ph type="ctrTitle"/>
          </p:nvPr>
        </p:nvSpPr>
        <p:spPr/>
        <p:txBody>
          <a:bodyPr/>
          <a:lstStyle/>
          <a:p>
            <a:pPr algn="ctr"/>
            <a:r>
              <a:rPr lang="fr-BE" sz="5000" b="1" dirty="0">
                <a:solidFill>
                  <a:srgbClr val="92D050"/>
                </a:solidFill>
                <a:latin typeface="Century Gothic" panose="020B0502020202020204" pitchFamily="34" charset="0"/>
                <a:cs typeface="Arial"/>
              </a:rPr>
              <a:t>Les usages au fil des études</a:t>
            </a:r>
          </a:p>
        </p:txBody>
      </p:sp>
      <p:sp>
        <p:nvSpPr>
          <p:cNvPr id="18" name="Sous-titre 17">
            <a:extLst>
              <a:ext uri="{FF2B5EF4-FFF2-40B4-BE49-F238E27FC236}">
                <a16:creationId xmlns:a16="http://schemas.microsoft.com/office/drawing/2014/main" id="{4F3750C9-5315-4E82-93B4-1244C54BE88D}"/>
              </a:ext>
            </a:extLst>
          </p:cNvPr>
          <p:cNvSpPr>
            <a:spLocks noGrp="1"/>
          </p:cNvSpPr>
          <p:nvPr>
            <p:ph type="subTitle" idx="1"/>
          </p:nvPr>
        </p:nvSpPr>
        <p:spPr/>
        <p:txBody>
          <a:bodyPr/>
          <a:lstStyle/>
          <a:p>
            <a:pPr algn="ctr" defTabSz="609600"/>
            <a:r>
              <a:rPr lang="fr-BE" sz="1801" dirty="0">
                <a:solidFill>
                  <a:schemeClr val="accent1">
                    <a:lumMod val="50000"/>
                  </a:schemeClr>
                </a:solidFill>
                <a:latin typeface="Century Gothic" panose="020B0502020202020204" pitchFamily="34" charset="0"/>
                <a:cs typeface="Arial"/>
              </a:rPr>
              <a:t>Marie-Noëlle HAMOIR &amp; Gil COLAU</a:t>
            </a:r>
            <a:endParaRPr lang="fr-BE" sz="1801" dirty="0">
              <a:solidFill>
                <a:schemeClr val="accent1">
                  <a:lumMod val="50000"/>
                </a:schemeClr>
              </a:solidFill>
              <a:latin typeface="Century Gothic" panose="020B0502020202020204" pitchFamily="34" charset="0"/>
              <a:cs typeface="Arial" panose="020B0604020202020204" pitchFamily="34" charset="0"/>
            </a:endParaRPr>
          </a:p>
        </p:txBody>
      </p:sp>
      <p:sp>
        <p:nvSpPr>
          <p:cNvPr id="19" name="Espace réservé du texte 18">
            <a:extLst>
              <a:ext uri="{FF2B5EF4-FFF2-40B4-BE49-F238E27FC236}">
                <a16:creationId xmlns:a16="http://schemas.microsoft.com/office/drawing/2014/main" id="{81F4208C-AD0D-311B-ADEE-FE91CC73BF8D}"/>
              </a:ext>
            </a:extLst>
          </p:cNvPr>
          <p:cNvSpPr>
            <a:spLocks noGrp="1"/>
          </p:cNvSpPr>
          <p:nvPr>
            <p:ph type="body" sz="quarter" idx="13"/>
          </p:nvPr>
        </p:nvSpPr>
        <p:spPr/>
        <p:txBody>
          <a:bodyPr/>
          <a:lstStyle/>
          <a:p>
            <a:r>
              <a:rPr lang="fr-BE" sz="1801" b="1" dirty="0">
                <a:solidFill>
                  <a:schemeClr val="accent1">
                    <a:lumMod val="40000"/>
                    <a:lumOff val="60000"/>
                  </a:schemeClr>
                </a:solidFill>
                <a:latin typeface="Century Gothic" panose="020B0502020202020204" pitchFamily="34" charset="0"/>
                <a:cs typeface="Arial"/>
              </a:rPr>
              <a:t>Direction de l’Assainissement des Sols - Département du Sol et des Déchets </a:t>
            </a:r>
            <a:endParaRPr lang="fr-FR" sz="1801" b="1" dirty="0">
              <a:solidFill>
                <a:schemeClr val="accent1">
                  <a:lumMod val="40000"/>
                  <a:lumOff val="60000"/>
                </a:schemeClr>
              </a:solidFill>
              <a:latin typeface="Century Gothic" panose="020B0502020202020204" pitchFamily="34" charset="0"/>
              <a:cs typeface="Arial" panose="020B0604020202020204" pitchFamily="34" charset="0"/>
            </a:endParaRPr>
          </a:p>
          <a:p>
            <a:endParaRPr lang="fr-BE" dirty="0"/>
          </a:p>
        </p:txBody>
      </p:sp>
      <p:sp>
        <p:nvSpPr>
          <p:cNvPr id="6" name="Rectangle 5">
            <a:extLst>
              <a:ext uri="{FF2B5EF4-FFF2-40B4-BE49-F238E27FC236}">
                <a16:creationId xmlns:a16="http://schemas.microsoft.com/office/drawing/2014/main" id="{B1990180-ACB2-5CA0-6F01-F075533D1EDF}"/>
              </a:ext>
            </a:extLst>
          </p:cNvPr>
          <p:cNvSpPr/>
          <p:nvPr/>
        </p:nvSpPr>
        <p:spPr>
          <a:xfrm>
            <a:off x="1078728" y="5684880"/>
            <a:ext cx="10034548" cy="338554"/>
          </a:xfrm>
          <a:prstGeom prst="rect">
            <a:avLst/>
          </a:prstGeom>
        </p:spPr>
        <p:txBody>
          <a:bodyPr wrap="square">
            <a:spAutoFit/>
          </a:bodyPr>
          <a:lstStyle/>
          <a:p>
            <a:pPr algn="ctr" defTabSz="609600"/>
            <a:r>
              <a:rPr lang="fr-BE" sz="1600" i="1" dirty="0">
                <a:latin typeface="Century Gothic" panose="020B0502020202020204" pitchFamily="34" charset="0"/>
                <a:cs typeface="Arial" panose="020B0604020202020204" pitchFamily="34" charset="0"/>
              </a:rPr>
              <a:t>Formation continue experts sols – 08 et 15 juin 2023</a:t>
            </a:r>
            <a:endParaRPr lang="fr-FR" sz="1600" i="1" dirty="0">
              <a:latin typeface="Century Gothic" panose="020B0502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57E8E42-2510-C42B-936F-887199938EB3}"/>
              </a:ext>
            </a:extLst>
          </p:cNvPr>
          <p:cNvSpPr/>
          <p:nvPr/>
        </p:nvSpPr>
        <p:spPr>
          <a:xfrm>
            <a:off x="1078728" y="6048638"/>
            <a:ext cx="10034548" cy="338554"/>
          </a:xfrm>
          <a:prstGeom prst="rect">
            <a:avLst/>
          </a:prstGeom>
        </p:spPr>
        <p:txBody>
          <a:bodyPr wrap="square">
            <a:spAutoFit/>
          </a:bodyPr>
          <a:lstStyle/>
          <a:p>
            <a:pPr algn="ctr" defTabSz="609600"/>
            <a:r>
              <a:rPr lang="fr-BE" sz="1600" i="1" dirty="0">
                <a:latin typeface="Century Gothic" panose="020B0502020202020204" pitchFamily="34" charset="0"/>
                <a:cs typeface="Arial" panose="020B0604020202020204" pitchFamily="34" charset="0"/>
              </a:rPr>
              <a:t>Moulins de </a:t>
            </a:r>
            <a:r>
              <a:rPr lang="fr-BE" sz="1600" i="1" dirty="0" err="1">
                <a:latin typeface="Century Gothic" panose="020B0502020202020204" pitchFamily="34" charset="0"/>
                <a:cs typeface="Arial" panose="020B0604020202020204" pitchFamily="34" charset="0"/>
              </a:rPr>
              <a:t>Beez</a:t>
            </a:r>
            <a:endParaRPr lang="fr-FR" sz="1600"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61951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C870156-8BD5-F3FB-0345-22FAF7902D1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6" y="1311625"/>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6" y="2107169"/>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cxnSp>
        <p:nvCxnSpPr>
          <p:cNvPr id="20" name="Connecteur droit avec flèche 19">
            <a:extLst>
              <a:ext uri="{FF2B5EF4-FFF2-40B4-BE49-F238E27FC236}">
                <a16:creationId xmlns:a16="http://schemas.microsoft.com/office/drawing/2014/main" id="{760A71A0-A5CD-F97C-8BCB-7750F105D972}"/>
              </a:ext>
            </a:extLst>
          </p:cNvPr>
          <p:cNvCxnSpPr/>
          <p:nvPr/>
        </p:nvCxnSpPr>
        <p:spPr>
          <a:xfrm>
            <a:off x="4160520" y="1539112"/>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EF945C8A-147F-A9DD-3E8E-E6EF3EC24F3F}"/>
              </a:ext>
            </a:extLst>
          </p:cNvPr>
          <p:cNvCxnSpPr/>
          <p:nvPr/>
        </p:nvCxnSpPr>
        <p:spPr>
          <a:xfrm>
            <a:off x="872990" y="3767200"/>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3ECAE5F-A746-5073-2D08-46E53663520C}"/>
              </a:ext>
            </a:extLst>
          </p:cNvPr>
          <p:cNvCxnSpPr>
            <a:cxnSpLocks/>
          </p:cNvCxnSpPr>
          <p:nvPr/>
        </p:nvCxnSpPr>
        <p:spPr>
          <a:xfrm>
            <a:off x="882134" y="3214056"/>
            <a:ext cx="0" cy="56228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AAF5763B-F2F9-94D7-1437-831BDE841E87}"/>
              </a:ext>
            </a:extLst>
          </p:cNvPr>
          <p:cNvCxnSpPr>
            <a:cxnSpLocks/>
          </p:cNvCxnSpPr>
          <p:nvPr/>
        </p:nvCxnSpPr>
        <p:spPr>
          <a:xfrm>
            <a:off x="705350" y="4279264"/>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551354C1-BBF6-B78A-7E44-126254AEE724}"/>
              </a:ext>
            </a:extLst>
          </p:cNvPr>
          <p:cNvCxnSpPr>
            <a:cxnSpLocks/>
          </p:cNvCxnSpPr>
          <p:nvPr/>
        </p:nvCxnSpPr>
        <p:spPr>
          <a:xfrm>
            <a:off x="705350" y="3223200"/>
            <a:ext cx="0" cy="10560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331E4684-D5D0-9DA5-F5F7-D505513E59F2}"/>
              </a:ext>
            </a:extLst>
          </p:cNvPr>
          <p:cNvSpPr txBox="1"/>
          <p:nvPr/>
        </p:nvSpPr>
        <p:spPr>
          <a:xfrm>
            <a:off x="1304543" y="3613311"/>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40" name="Connecteur droit avec flèche 39">
            <a:extLst>
              <a:ext uri="{FF2B5EF4-FFF2-40B4-BE49-F238E27FC236}">
                <a16:creationId xmlns:a16="http://schemas.microsoft.com/office/drawing/2014/main" id="{700E7529-B86A-F470-6F6E-51A50D06E3CD}"/>
              </a:ext>
            </a:extLst>
          </p:cNvPr>
          <p:cNvCxnSpPr/>
          <p:nvPr/>
        </p:nvCxnSpPr>
        <p:spPr>
          <a:xfrm>
            <a:off x="2291873" y="3781383"/>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DC8659D3-4A48-08E5-63C3-A4EF17374C98}"/>
              </a:ext>
            </a:extLst>
          </p:cNvPr>
          <p:cNvSpPr txBox="1"/>
          <p:nvPr/>
        </p:nvSpPr>
        <p:spPr>
          <a:xfrm>
            <a:off x="3102120" y="3600063"/>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43" name="ZoneTexte 42">
            <a:extLst>
              <a:ext uri="{FF2B5EF4-FFF2-40B4-BE49-F238E27FC236}">
                <a16:creationId xmlns:a16="http://schemas.microsoft.com/office/drawing/2014/main" id="{CFE96ABE-F58F-838A-B390-F3049EE0FACB}"/>
              </a:ext>
            </a:extLst>
          </p:cNvPr>
          <p:cNvSpPr txBox="1"/>
          <p:nvPr/>
        </p:nvSpPr>
        <p:spPr>
          <a:xfrm>
            <a:off x="1304543" y="4102189"/>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44" name="ZoneTexte 43">
            <a:extLst>
              <a:ext uri="{FF2B5EF4-FFF2-40B4-BE49-F238E27FC236}">
                <a16:creationId xmlns:a16="http://schemas.microsoft.com/office/drawing/2014/main" id="{595ADB7B-0F0E-B33A-0941-7AD13516BE16}"/>
              </a:ext>
            </a:extLst>
          </p:cNvPr>
          <p:cNvSpPr txBox="1"/>
          <p:nvPr/>
        </p:nvSpPr>
        <p:spPr>
          <a:xfrm>
            <a:off x="3102120" y="4102189"/>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EDR</a:t>
            </a:r>
          </a:p>
        </p:txBody>
      </p:sp>
      <p:cxnSp>
        <p:nvCxnSpPr>
          <p:cNvPr id="45" name="Connecteur droit avec flèche 44">
            <a:extLst>
              <a:ext uri="{FF2B5EF4-FFF2-40B4-BE49-F238E27FC236}">
                <a16:creationId xmlns:a16="http://schemas.microsoft.com/office/drawing/2014/main" id="{CF45B11A-5BE3-8354-A338-7E990EB76675}"/>
              </a:ext>
            </a:extLst>
          </p:cNvPr>
          <p:cNvCxnSpPr>
            <a:cxnSpLocks/>
          </p:cNvCxnSpPr>
          <p:nvPr/>
        </p:nvCxnSpPr>
        <p:spPr>
          <a:xfrm>
            <a:off x="2203481" y="4279264"/>
            <a:ext cx="69799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0F807ED2-36D1-30AB-3B30-C66EC7368A9F}"/>
              </a:ext>
            </a:extLst>
          </p:cNvPr>
          <p:cNvCxnSpPr>
            <a:cxnSpLocks/>
          </p:cNvCxnSpPr>
          <p:nvPr/>
        </p:nvCxnSpPr>
        <p:spPr>
          <a:xfrm>
            <a:off x="1895853" y="4409966"/>
            <a:ext cx="0" cy="4009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CBD17132-CCE6-3548-A831-0C91BF835A9E}"/>
              </a:ext>
            </a:extLst>
          </p:cNvPr>
          <p:cNvSpPr txBox="1"/>
          <p:nvPr/>
        </p:nvSpPr>
        <p:spPr>
          <a:xfrm>
            <a:off x="1296660" y="4945088"/>
            <a:ext cx="1198385"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PA + </a:t>
            </a:r>
            <a:r>
              <a:rPr lang="fr-BE" sz="1400" dirty="0" err="1">
                <a:solidFill>
                  <a:prstClr val="black"/>
                </a:solidFill>
                <a:latin typeface="Century Gothic" panose="020B0502020202020204" pitchFamily="34" charset="0"/>
                <a:cs typeface="Arial" panose="020B0604020202020204" pitchFamily="34" charset="0"/>
              </a:rPr>
              <a:t>MSu</a:t>
            </a:r>
            <a:endParaRPr lang="fr-BE" sz="1400" dirty="0">
              <a:solidFill>
                <a:prstClr val="black"/>
              </a:solidFill>
              <a:latin typeface="Century Gothic" panose="020B0502020202020204" pitchFamily="34" charset="0"/>
              <a:cs typeface="Arial" panose="020B0604020202020204" pitchFamily="34" charset="0"/>
            </a:endParaRPr>
          </a:p>
        </p:txBody>
      </p:sp>
      <p:sp>
        <p:nvSpPr>
          <p:cNvPr id="50" name="ZoneTexte 49">
            <a:extLst>
              <a:ext uri="{FF2B5EF4-FFF2-40B4-BE49-F238E27FC236}">
                <a16:creationId xmlns:a16="http://schemas.microsoft.com/office/drawing/2014/main" id="{4F26B9C2-148A-7896-DD52-76A6EA6FB900}"/>
              </a:ext>
            </a:extLst>
          </p:cNvPr>
          <p:cNvSpPr txBox="1"/>
          <p:nvPr/>
        </p:nvSpPr>
        <p:spPr>
          <a:xfrm>
            <a:off x="2543590" y="4975865"/>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a:t>
            </a:r>
            <a:r>
              <a:rPr lang="fr-BE" sz="1000" b="1" dirty="0">
                <a:solidFill>
                  <a:prstClr val="black"/>
                </a:solidFill>
                <a:latin typeface="Century Gothic" panose="020B0502020202020204" pitchFamily="34" charset="0"/>
                <a:cs typeface="Arial" panose="020B0604020202020204" pitchFamily="34" charset="0"/>
              </a:rPr>
              <a:t>type V</a:t>
            </a:r>
          </a:p>
        </p:txBody>
      </p:sp>
      <p:sp>
        <p:nvSpPr>
          <p:cNvPr id="54" name="ZoneTexte 53">
            <a:extLst>
              <a:ext uri="{FF2B5EF4-FFF2-40B4-BE49-F238E27FC236}">
                <a16:creationId xmlns:a16="http://schemas.microsoft.com/office/drawing/2014/main" id="{BEF51564-6F90-664B-9ABD-0F63DA917EBC}"/>
              </a:ext>
            </a:extLst>
          </p:cNvPr>
          <p:cNvSpPr txBox="1"/>
          <p:nvPr/>
        </p:nvSpPr>
        <p:spPr>
          <a:xfrm>
            <a:off x="5315800" y="3255804"/>
            <a:ext cx="5088063" cy="2185214"/>
          </a:xfrm>
          <a:prstGeom prst="rect">
            <a:avLst/>
          </a:prstGeom>
          <a:noFill/>
        </p:spPr>
        <p:txBody>
          <a:bodyPr wrap="square" rtlCol="0">
            <a:spAutoFit/>
          </a:bodyPr>
          <a:lstStyle/>
          <a:p>
            <a:r>
              <a:rPr lang="fr-BE" b="1" dirty="0">
                <a:solidFill>
                  <a:prstClr val="black"/>
                </a:solidFill>
                <a:latin typeface="Century Gothic" panose="020B0502020202020204" pitchFamily="34" charset="0"/>
                <a:cs typeface="Arial" panose="020B0604020202020204" pitchFamily="34" charset="0"/>
              </a:rPr>
              <a:t>Scénario standard</a:t>
            </a:r>
            <a:endParaRPr lang="fr-BE" dirty="0">
              <a:solidFill>
                <a:prstClr val="black"/>
              </a:solidFill>
              <a:latin typeface="Century Gothic" panose="020B0502020202020204" pitchFamily="34" charset="0"/>
              <a:cs typeface="Arial" panose="020B0604020202020204" pitchFamily="34" charset="0"/>
            </a:endParaRPr>
          </a:p>
          <a:p>
            <a:pPr marL="407976" indent="-370790">
              <a:buFont typeface="Arial" panose="020B0604020202020204" pitchFamily="34" charset="0"/>
              <a:buChar char="•"/>
            </a:pPr>
            <a:r>
              <a:rPr lang="fr-BE" dirty="0">
                <a:solidFill>
                  <a:prstClr val="black"/>
                </a:solidFill>
                <a:latin typeface="Century Gothic" panose="020B0502020202020204" pitchFamily="34" charset="0"/>
                <a:cs typeface="Arial" panose="020B0604020202020204" pitchFamily="34" charset="0"/>
              </a:rPr>
              <a:t>Récréatif sport intérieur</a:t>
            </a:r>
          </a:p>
          <a:p>
            <a:pPr marL="407976" indent="-370790">
              <a:buFont typeface="Arial" panose="020B0604020202020204" pitchFamily="34" charset="0"/>
              <a:buChar char="•"/>
            </a:pPr>
            <a:r>
              <a:rPr lang="fr-BE" dirty="0">
                <a:solidFill>
                  <a:prstClr val="black"/>
                </a:solidFill>
                <a:latin typeface="Century Gothic" panose="020B0502020202020204" pitchFamily="34" charset="0"/>
                <a:cs typeface="Arial" panose="020B0604020202020204" pitchFamily="34" charset="0"/>
              </a:rPr>
              <a:t>Récréatif sport extérieur</a:t>
            </a:r>
          </a:p>
          <a:p>
            <a:pPr marL="407976" indent="-370790">
              <a:buFont typeface="Arial" panose="020B0604020202020204" pitchFamily="34" charset="0"/>
              <a:buChar char="•"/>
            </a:pPr>
            <a:r>
              <a:rPr lang="fr-BE" dirty="0">
                <a:solidFill>
                  <a:prstClr val="black"/>
                </a:solidFill>
                <a:latin typeface="Century Gothic" panose="020B0502020202020204" pitchFamily="34" charset="0"/>
                <a:cs typeface="Arial" panose="020B0604020202020204" pitchFamily="34" charset="0"/>
              </a:rPr>
              <a:t>Industriel léger</a:t>
            </a:r>
          </a:p>
          <a:p>
            <a:endParaRPr lang="fr-BE" sz="1400" dirty="0">
              <a:solidFill>
                <a:prstClr val="black"/>
              </a:solidFill>
              <a:latin typeface="Century Gothic" panose="020B0502020202020204" pitchFamily="34" charset="0"/>
              <a:cs typeface="Arial" panose="020B0604020202020204" pitchFamily="34" charset="0"/>
            </a:endParaRPr>
          </a:p>
          <a:p>
            <a:r>
              <a:rPr lang="fr-BE" dirty="0">
                <a:solidFill>
                  <a:prstClr val="black"/>
                </a:solidFill>
                <a:latin typeface="Century Gothic" panose="020B0502020202020204" pitchFamily="34" charset="0"/>
                <a:cs typeface="Arial" panose="020B0604020202020204" pitchFamily="34" charset="0"/>
              </a:rPr>
              <a:t>Ou</a:t>
            </a:r>
          </a:p>
          <a:p>
            <a:endParaRPr lang="fr-BE" sz="1400" dirty="0">
              <a:solidFill>
                <a:prstClr val="black"/>
              </a:solidFill>
              <a:latin typeface="Century Gothic" panose="020B0502020202020204" pitchFamily="34" charset="0"/>
              <a:cs typeface="Arial" panose="020B0604020202020204" pitchFamily="34" charset="0"/>
            </a:endParaRPr>
          </a:p>
          <a:p>
            <a:pPr marL="222581" indent="-185395">
              <a:buFont typeface="Arial" panose="020B0604020202020204" pitchFamily="34" charset="0"/>
              <a:buChar char="•"/>
            </a:pPr>
            <a:r>
              <a:rPr lang="fr-BE" dirty="0">
                <a:solidFill>
                  <a:prstClr val="black"/>
                </a:solidFill>
                <a:latin typeface="Century Gothic" panose="020B0502020202020204" pitchFamily="34" charset="0"/>
                <a:cs typeface="Arial" panose="020B0604020202020204" pitchFamily="34" charset="0"/>
              </a:rPr>
              <a:t>Le plus contraignant (annexe B1)</a:t>
            </a:r>
          </a:p>
        </p:txBody>
      </p:sp>
      <p:cxnSp>
        <p:nvCxnSpPr>
          <p:cNvPr id="55" name="Connecteur droit avec flèche 54">
            <a:extLst>
              <a:ext uri="{FF2B5EF4-FFF2-40B4-BE49-F238E27FC236}">
                <a16:creationId xmlns:a16="http://schemas.microsoft.com/office/drawing/2014/main" id="{CF51F401-1193-4525-79D2-9C9DCBE939F1}"/>
              </a:ext>
            </a:extLst>
          </p:cNvPr>
          <p:cNvCxnSpPr/>
          <p:nvPr/>
        </p:nvCxnSpPr>
        <p:spPr>
          <a:xfrm>
            <a:off x="4046220" y="4279264"/>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ZoneTexte 63">
            <a:extLst>
              <a:ext uri="{FF2B5EF4-FFF2-40B4-BE49-F238E27FC236}">
                <a16:creationId xmlns:a16="http://schemas.microsoft.com/office/drawing/2014/main" id="{CEDE97DB-7963-0DC3-51D9-0CDAD3011CD2}"/>
              </a:ext>
            </a:extLst>
          </p:cNvPr>
          <p:cNvSpPr txBox="1"/>
          <p:nvPr/>
        </p:nvSpPr>
        <p:spPr>
          <a:xfrm>
            <a:off x="4839033" y="1391962"/>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sp>
        <p:nvSpPr>
          <p:cNvPr id="67" name="ZoneTexte 66">
            <a:extLst>
              <a:ext uri="{FF2B5EF4-FFF2-40B4-BE49-F238E27FC236}">
                <a16:creationId xmlns:a16="http://schemas.microsoft.com/office/drawing/2014/main" id="{2103CB32-4B5B-2DA0-A1EC-A08ABD8C7CF3}"/>
              </a:ext>
            </a:extLst>
          </p:cNvPr>
          <p:cNvSpPr txBox="1"/>
          <p:nvPr/>
        </p:nvSpPr>
        <p:spPr>
          <a:xfrm>
            <a:off x="473246" y="2870110"/>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ESR</a:t>
            </a:r>
          </a:p>
        </p:txBody>
      </p:sp>
      <p:grpSp>
        <p:nvGrpSpPr>
          <p:cNvPr id="13" name="Groupe 12">
            <a:extLst>
              <a:ext uri="{FF2B5EF4-FFF2-40B4-BE49-F238E27FC236}">
                <a16:creationId xmlns:a16="http://schemas.microsoft.com/office/drawing/2014/main" id="{3E701AE9-4FBC-C13C-703F-85429982D1AB}"/>
              </a:ext>
            </a:extLst>
          </p:cNvPr>
          <p:cNvGrpSpPr/>
          <p:nvPr/>
        </p:nvGrpSpPr>
        <p:grpSpPr>
          <a:xfrm>
            <a:off x="6467310" y="58302"/>
            <a:ext cx="5578531" cy="938394"/>
            <a:chOff x="6467310" y="58302"/>
            <a:chExt cx="5578531" cy="938394"/>
          </a:xfrm>
        </p:grpSpPr>
        <p:cxnSp>
          <p:nvCxnSpPr>
            <p:cNvPr id="14" name="Connecteur droit avec flèche 13">
              <a:extLst>
                <a:ext uri="{FF2B5EF4-FFF2-40B4-BE49-F238E27FC236}">
                  <a16:creationId xmlns:a16="http://schemas.microsoft.com/office/drawing/2014/main" id="{A82B92EF-6602-F45B-5092-14CD532CE14C}"/>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BFD8583-5F57-0783-4904-CB21F1422204}"/>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99D7311-FAB0-7BF4-5B99-18211175F08C}"/>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9" name="ZoneTexte 18">
              <a:extLst>
                <a:ext uri="{FF2B5EF4-FFF2-40B4-BE49-F238E27FC236}">
                  <a16:creationId xmlns:a16="http://schemas.microsoft.com/office/drawing/2014/main" id="{077398BD-8283-F6E5-3A07-BCF8D9115DED}"/>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21" name="ZoneTexte 20">
              <a:extLst>
                <a:ext uri="{FF2B5EF4-FFF2-40B4-BE49-F238E27FC236}">
                  <a16:creationId xmlns:a16="http://schemas.microsoft.com/office/drawing/2014/main" id="{371AEBD2-6711-82D5-6EED-8901C48235F7}"/>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22" name="ZoneTexte 21">
              <a:extLst>
                <a:ext uri="{FF2B5EF4-FFF2-40B4-BE49-F238E27FC236}">
                  <a16:creationId xmlns:a16="http://schemas.microsoft.com/office/drawing/2014/main" id="{3A9E22BE-EB56-D416-F364-7B687F9810F5}"/>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23" name="Rectangle 22">
              <a:extLst>
                <a:ext uri="{FF2B5EF4-FFF2-40B4-BE49-F238E27FC236}">
                  <a16:creationId xmlns:a16="http://schemas.microsoft.com/office/drawing/2014/main" id="{511A4961-24F8-9898-5DAE-C206BF9CDA23}"/>
                </a:ext>
              </a:extLst>
            </p:cNvPr>
            <p:cNvSpPr/>
            <p:nvPr/>
          </p:nvSpPr>
          <p:spPr>
            <a:xfrm>
              <a:off x="6477145" y="62351"/>
              <a:ext cx="5568696" cy="9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4" name="ZoneTexte 23">
            <a:extLst>
              <a:ext uri="{FF2B5EF4-FFF2-40B4-BE49-F238E27FC236}">
                <a16:creationId xmlns:a16="http://schemas.microsoft.com/office/drawing/2014/main" id="{F02EEA23-61FB-4F4C-0069-AFA5C372F812}"/>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sp>
        <p:nvSpPr>
          <p:cNvPr id="4" name="ZoneTexte 3">
            <a:extLst>
              <a:ext uri="{FF2B5EF4-FFF2-40B4-BE49-F238E27FC236}">
                <a16:creationId xmlns:a16="http://schemas.microsoft.com/office/drawing/2014/main" id="{524EE19D-CDE0-7550-F3FF-E3CD5E4A5415}"/>
              </a:ext>
            </a:extLst>
          </p:cNvPr>
          <p:cNvSpPr txBox="1"/>
          <p:nvPr/>
        </p:nvSpPr>
        <p:spPr>
          <a:xfrm>
            <a:off x="7432567" y="1732763"/>
            <a:ext cx="3657851" cy="800604"/>
          </a:xfrm>
          <a:prstGeom prst="rect">
            <a:avLst/>
          </a:prstGeom>
          <a:noFill/>
          <a:ln w="38100">
            <a:solidFill>
              <a:srgbClr val="FF0000"/>
            </a:solidFill>
          </a:ln>
        </p:spPr>
        <p:txBody>
          <a:bodyPr wrap="square" rtlCol="0">
            <a:spAutoFit/>
          </a:bodyPr>
          <a:lstStyle/>
          <a:p>
            <a:pPr algn="ctr"/>
            <a:r>
              <a:rPr lang="fr-BE" sz="1801" dirty="0">
                <a:ln>
                  <a:solidFill>
                    <a:srgbClr val="FF0000"/>
                  </a:solidFill>
                </a:ln>
                <a:solidFill>
                  <a:schemeClr val="accent2">
                    <a:lumMod val="40000"/>
                    <a:lumOff val="60000"/>
                  </a:schemeClr>
                </a:solidFill>
                <a:latin typeface="Century Gothic" panose="020B0502020202020204" pitchFamily="34" charset="0"/>
                <a:cs typeface="Arial" panose="020B0604020202020204" pitchFamily="34" charset="0"/>
              </a:rPr>
              <a:t>AUCUNE MODIFICATION</a:t>
            </a:r>
            <a:br>
              <a:rPr lang="fr-BE" sz="1801" dirty="0">
                <a:ln>
                  <a:solidFill>
                    <a:srgbClr val="FF0000"/>
                  </a:solidFill>
                </a:ln>
                <a:solidFill>
                  <a:schemeClr val="accent2">
                    <a:lumMod val="40000"/>
                    <a:lumOff val="60000"/>
                  </a:schemeClr>
                </a:solidFill>
                <a:latin typeface="Century Gothic" panose="020B0502020202020204" pitchFamily="34" charset="0"/>
                <a:cs typeface="Arial" panose="020B0604020202020204" pitchFamily="34" charset="0"/>
              </a:rPr>
            </a:br>
            <a:r>
              <a:rPr lang="fr-BE" sz="1001" dirty="0">
                <a:ln>
                  <a:solidFill>
                    <a:srgbClr val="FF0000"/>
                  </a:solidFill>
                </a:ln>
                <a:solidFill>
                  <a:schemeClr val="accent2">
                    <a:lumMod val="40000"/>
                    <a:lumOff val="60000"/>
                  </a:schemeClr>
                </a:solidFill>
                <a:latin typeface="Century Gothic" panose="020B0502020202020204" pitchFamily="34" charset="0"/>
                <a:cs typeface="Arial" panose="020B0604020202020204" pitchFamily="34" charset="0"/>
              </a:rPr>
              <a:t>-</a:t>
            </a:r>
          </a:p>
          <a:p>
            <a:pPr algn="ctr"/>
            <a:r>
              <a:rPr lang="fr-BE" sz="1801" dirty="0">
                <a:ln>
                  <a:solidFill>
                    <a:srgbClr val="FF0000"/>
                  </a:solidFill>
                </a:ln>
                <a:solidFill>
                  <a:schemeClr val="accent2">
                    <a:lumMod val="40000"/>
                    <a:lumOff val="60000"/>
                  </a:schemeClr>
                </a:solidFill>
                <a:latin typeface="Century Gothic" panose="020B0502020202020204" pitchFamily="34" charset="0"/>
                <a:cs typeface="Arial" panose="020B0604020202020204" pitchFamily="34" charset="0"/>
              </a:rPr>
              <a:t>POLLUTION(S) en SURFACE</a:t>
            </a:r>
          </a:p>
        </p:txBody>
      </p:sp>
      <p:sp>
        <p:nvSpPr>
          <p:cNvPr id="6" name="ZoneTexte 5">
            <a:extLst>
              <a:ext uri="{FF2B5EF4-FFF2-40B4-BE49-F238E27FC236}">
                <a16:creationId xmlns:a16="http://schemas.microsoft.com/office/drawing/2014/main" id="{C2A353EC-7AF1-F1CD-4C26-D278C7DA2EE4}"/>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cxnSp>
        <p:nvCxnSpPr>
          <p:cNvPr id="7" name="Connecteur droit 6">
            <a:extLst>
              <a:ext uri="{FF2B5EF4-FFF2-40B4-BE49-F238E27FC236}">
                <a16:creationId xmlns:a16="http://schemas.microsoft.com/office/drawing/2014/main" id="{E16B5880-D812-AF32-667C-15693161C2E4}"/>
              </a:ext>
            </a:extLst>
          </p:cNvPr>
          <p:cNvCxnSpPr>
            <a:cxnSpLocks/>
          </p:cNvCxnSpPr>
          <p:nvPr/>
        </p:nvCxnSpPr>
        <p:spPr>
          <a:xfrm>
            <a:off x="181475" y="2249907"/>
            <a:ext cx="0" cy="792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C1610AA7-CC08-968B-2200-8416E5ACCC8D}"/>
              </a:ext>
            </a:extLst>
          </p:cNvPr>
          <p:cNvCxnSpPr>
            <a:cxnSpLocks/>
          </p:cNvCxnSpPr>
          <p:nvPr/>
        </p:nvCxnSpPr>
        <p:spPr>
          <a:xfrm flipH="1">
            <a:off x="181475" y="2256586"/>
            <a:ext cx="2935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4AA0AD1F-9F9A-8CD2-2722-C61620825584}"/>
              </a:ext>
            </a:extLst>
          </p:cNvPr>
          <p:cNvCxnSpPr>
            <a:cxnSpLocks/>
          </p:cNvCxnSpPr>
          <p:nvPr/>
        </p:nvCxnSpPr>
        <p:spPr>
          <a:xfrm>
            <a:off x="181475" y="3042557"/>
            <a:ext cx="2485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21FB9F17-A350-483D-A7F1-A946A34D097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5" name="Image 24">
            <a:extLst>
              <a:ext uri="{FF2B5EF4-FFF2-40B4-BE49-F238E27FC236}">
                <a16:creationId xmlns:a16="http://schemas.microsoft.com/office/drawing/2014/main" id="{A44A7457-9EE4-1F50-BF11-672D4E5DA9B5}"/>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217038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3337BE7-8456-4DA9-F621-A7400CAC591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6" y="1311625"/>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6" y="2107169"/>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cxnSp>
        <p:nvCxnSpPr>
          <p:cNvPr id="20" name="Connecteur droit avec flèche 19">
            <a:extLst>
              <a:ext uri="{FF2B5EF4-FFF2-40B4-BE49-F238E27FC236}">
                <a16:creationId xmlns:a16="http://schemas.microsoft.com/office/drawing/2014/main" id="{760A71A0-A5CD-F97C-8BCB-7750F105D972}"/>
              </a:ext>
            </a:extLst>
          </p:cNvPr>
          <p:cNvCxnSpPr/>
          <p:nvPr/>
        </p:nvCxnSpPr>
        <p:spPr>
          <a:xfrm>
            <a:off x="4160520" y="1539112"/>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EF945C8A-147F-A9DD-3E8E-E6EF3EC24F3F}"/>
              </a:ext>
            </a:extLst>
          </p:cNvPr>
          <p:cNvCxnSpPr/>
          <p:nvPr/>
        </p:nvCxnSpPr>
        <p:spPr>
          <a:xfrm>
            <a:off x="872990" y="3767200"/>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3ECAE5F-A746-5073-2D08-46E53663520C}"/>
              </a:ext>
            </a:extLst>
          </p:cNvPr>
          <p:cNvCxnSpPr>
            <a:cxnSpLocks/>
          </p:cNvCxnSpPr>
          <p:nvPr/>
        </p:nvCxnSpPr>
        <p:spPr>
          <a:xfrm>
            <a:off x="882134" y="3214056"/>
            <a:ext cx="0" cy="56228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AAF5763B-F2F9-94D7-1437-831BDE841E87}"/>
              </a:ext>
            </a:extLst>
          </p:cNvPr>
          <p:cNvCxnSpPr>
            <a:cxnSpLocks/>
          </p:cNvCxnSpPr>
          <p:nvPr/>
        </p:nvCxnSpPr>
        <p:spPr>
          <a:xfrm>
            <a:off x="705350" y="4279264"/>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551354C1-BBF6-B78A-7E44-126254AEE724}"/>
              </a:ext>
            </a:extLst>
          </p:cNvPr>
          <p:cNvCxnSpPr>
            <a:cxnSpLocks/>
          </p:cNvCxnSpPr>
          <p:nvPr/>
        </p:nvCxnSpPr>
        <p:spPr>
          <a:xfrm>
            <a:off x="705350" y="3223200"/>
            <a:ext cx="0" cy="10560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331E4684-D5D0-9DA5-F5F7-D505513E59F2}"/>
              </a:ext>
            </a:extLst>
          </p:cNvPr>
          <p:cNvSpPr txBox="1"/>
          <p:nvPr/>
        </p:nvSpPr>
        <p:spPr>
          <a:xfrm>
            <a:off x="1304543" y="3613311"/>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40" name="Connecteur droit avec flèche 39">
            <a:extLst>
              <a:ext uri="{FF2B5EF4-FFF2-40B4-BE49-F238E27FC236}">
                <a16:creationId xmlns:a16="http://schemas.microsoft.com/office/drawing/2014/main" id="{700E7529-B86A-F470-6F6E-51A50D06E3CD}"/>
              </a:ext>
            </a:extLst>
          </p:cNvPr>
          <p:cNvCxnSpPr/>
          <p:nvPr/>
        </p:nvCxnSpPr>
        <p:spPr>
          <a:xfrm>
            <a:off x="2291873" y="3781383"/>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DC8659D3-4A48-08E5-63C3-A4EF17374C98}"/>
              </a:ext>
            </a:extLst>
          </p:cNvPr>
          <p:cNvSpPr txBox="1"/>
          <p:nvPr/>
        </p:nvSpPr>
        <p:spPr>
          <a:xfrm>
            <a:off x="3102120" y="3600063"/>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43" name="ZoneTexte 42">
            <a:extLst>
              <a:ext uri="{FF2B5EF4-FFF2-40B4-BE49-F238E27FC236}">
                <a16:creationId xmlns:a16="http://schemas.microsoft.com/office/drawing/2014/main" id="{CFE96ABE-F58F-838A-B390-F3049EE0FACB}"/>
              </a:ext>
            </a:extLst>
          </p:cNvPr>
          <p:cNvSpPr txBox="1"/>
          <p:nvPr/>
        </p:nvSpPr>
        <p:spPr>
          <a:xfrm>
            <a:off x="1304543" y="4102189"/>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44" name="ZoneTexte 43">
            <a:extLst>
              <a:ext uri="{FF2B5EF4-FFF2-40B4-BE49-F238E27FC236}">
                <a16:creationId xmlns:a16="http://schemas.microsoft.com/office/drawing/2014/main" id="{595ADB7B-0F0E-B33A-0941-7AD13516BE16}"/>
              </a:ext>
            </a:extLst>
          </p:cNvPr>
          <p:cNvSpPr txBox="1"/>
          <p:nvPr/>
        </p:nvSpPr>
        <p:spPr>
          <a:xfrm>
            <a:off x="3102120" y="4102189"/>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EDR</a:t>
            </a:r>
          </a:p>
        </p:txBody>
      </p:sp>
      <p:cxnSp>
        <p:nvCxnSpPr>
          <p:cNvPr id="45" name="Connecteur droit avec flèche 44">
            <a:extLst>
              <a:ext uri="{FF2B5EF4-FFF2-40B4-BE49-F238E27FC236}">
                <a16:creationId xmlns:a16="http://schemas.microsoft.com/office/drawing/2014/main" id="{CF45B11A-5BE3-8354-A338-7E990EB76675}"/>
              </a:ext>
            </a:extLst>
          </p:cNvPr>
          <p:cNvCxnSpPr>
            <a:cxnSpLocks/>
          </p:cNvCxnSpPr>
          <p:nvPr/>
        </p:nvCxnSpPr>
        <p:spPr>
          <a:xfrm>
            <a:off x="2203481" y="4279264"/>
            <a:ext cx="69799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0F807ED2-36D1-30AB-3B30-C66EC7368A9F}"/>
              </a:ext>
            </a:extLst>
          </p:cNvPr>
          <p:cNvCxnSpPr>
            <a:cxnSpLocks/>
          </p:cNvCxnSpPr>
          <p:nvPr/>
        </p:nvCxnSpPr>
        <p:spPr>
          <a:xfrm>
            <a:off x="1895853" y="4409966"/>
            <a:ext cx="0" cy="4009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CBD17132-CCE6-3548-A831-0C91BF835A9E}"/>
              </a:ext>
            </a:extLst>
          </p:cNvPr>
          <p:cNvSpPr txBox="1"/>
          <p:nvPr/>
        </p:nvSpPr>
        <p:spPr>
          <a:xfrm>
            <a:off x="1296660" y="4945088"/>
            <a:ext cx="1198385"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PA + </a:t>
            </a:r>
            <a:r>
              <a:rPr lang="fr-BE" sz="1400" dirty="0" err="1">
                <a:solidFill>
                  <a:prstClr val="black"/>
                </a:solidFill>
                <a:latin typeface="Century Gothic" panose="020B0502020202020204" pitchFamily="34" charset="0"/>
                <a:cs typeface="Arial" panose="020B0604020202020204" pitchFamily="34" charset="0"/>
              </a:rPr>
              <a:t>MSu</a:t>
            </a:r>
            <a:endParaRPr lang="fr-BE" sz="1400" dirty="0">
              <a:solidFill>
                <a:prstClr val="black"/>
              </a:solidFill>
              <a:latin typeface="Century Gothic" panose="020B0502020202020204" pitchFamily="34" charset="0"/>
              <a:cs typeface="Arial" panose="020B0604020202020204" pitchFamily="34" charset="0"/>
            </a:endParaRPr>
          </a:p>
        </p:txBody>
      </p:sp>
      <p:sp>
        <p:nvSpPr>
          <p:cNvPr id="50" name="ZoneTexte 49">
            <a:extLst>
              <a:ext uri="{FF2B5EF4-FFF2-40B4-BE49-F238E27FC236}">
                <a16:creationId xmlns:a16="http://schemas.microsoft.com/office/drawing/2014/main" id="{4F26B9C2-148A-7896-DD52-76A6EA6FB900}"/>
              </a:ext>
            </a:extLst>
          </p:cNvPr>
          <p:cNvSpPr txBox="1"/>
          <p:nvPr/>
        </p:nvSpPr>
        <p:spPr>
          <a:xfrm>
            <a:off x="2543590" y="4975865"/>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a:t>
            </a:r>
            <a:r>
              <a:rPr lang="fr-BE" sz="1000" b="1" dirty="0">
                <a:solidFill>
                  <a:prstClr val="black"/>
                </a:solidFill>
                <a:latin typeface="Century Gothic" panose="020B0502020202020204" pitchFamily="34" charset="0"/>
                <a:cs typeface="Arial" panose="020B0604020202020204" pitchFamily="34" charset="0"/>
              </a:rPr>
              <a:t>type V</a:t>
            </a:r>
          </a:p>
        </p:txBody>
      </p:sp>
      <p:sp>
        <p:nvSpPr>
          <p:cNvPr id="54" name="ZoneTexte 53">
            <a:extLst>
              <a:ext uri="{FF2B5EF4-FFF2-40B4-BE49-F238E27FC236}">
                <a16:creationId xmlns:a16="http://schemas.microsoft.com/office/drawing/2014/main" id="{BEF51564-6F90-664B-9ABD-0F63DA917EBC}"/>
              </a:ext>
            </a:extLst>
          </p:cNvPr>
          <p:cNvSpPr txBox="1"/>
          <p:nvPr/>
        </p:nvSpPr>
        <p:spPr>
          <a:xfrm>
            <a:off x="4652836" y="3917834"/>
            <a:ext cx="2828546" cy="1015663"/>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Scénario standard</a:t>
            </a:r>
            <a:endParaRPr lang="fr-BE" sz="1000" dirty="0">
              <a:solidFill>
                <a:prstClr val="black"/>
              </a:solidFill>
              <a:latin typeface="Century Gothic" panose="020B0502020202020204" pitchFamily="34" charset="0"/>
              <a:cs typeface="Arial" panose="020B0604020202020204" pitchFamily="34" charset="0"/>
            </a:endParaRP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intérieur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extérieur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Industriel léger</a:t>
            </a:r>
          </a:p>
          <a:p>
            <a:r>
              <a:rPr lang="fr-BE" sz="1000" dirty="0">
                <a:solidFill>
                  <a:prstClr val="black"/>
                </a:solidFill>
                <a:latin typeface="Century Gothic" panose="020B0502020202020204" pitchFamily="34" charset="0"/>
                <a:cs typeface="Arial" panose="020B0604020202020204" pitchFamily="34" charset="0"/>
              </a:rPr>
              <a:t>Ou</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Le plus contraignant (annexe B1)</a:t>
            </a:r>
          </a:p>
        </p:txBody>
      </p:sp>
      <p:cxnSp>
        <p:nvCxnSpPr>
          <p:cNvPr id="55" name="Connecteur droit avec flèche 54">
            <a:extLst>
              <a:ext uri="{FF2B5EF4-FFF2-40B4-BE49-F238E27FC236}">
                <a16:creationId xmlns:a16="http://schemas.microsoft.com/office/drawing/2014/main" id="{CF51F401-1193-4525-79D2-9C9DCBE939F1}"/>
              </a:ext>
            </a:extLst>
          </p:cNvPr>
          <p:cNvCxnSpPr/>
          <p:nvPr/>
        </p:nvCxnSpPr>
        <p:spPr>
          <a:xfrm>
            <a:off x="4046220" y="4279264"/>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A2AEB890-53DC-6291-4CF7-F704904EB1AA}"/>
              </a:ext>
            </a:extLst>
          </p:cNvPr>
          <p:cNvCxnSpPr>
            <a:cxnSpLocks/>
          </p:cNvCxnSpPr>
          <p:nvPr/>
        </p:nvCxnSpPr>
        <p:spPr>
          <a:xfrm flipV="1">
            <a:off x="5245010" y="3188944"/>
            <a:ext cx="0" cy="56228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FDC5676F-BE2B-A280-3A1C-8672D0D9E902}"/>
              </a:ext>
            </a:extLst>
          </p:cNvPr>
          <p:cNvSpPr txBox="1"/>
          <p:nvPr/>
        </p:nvSpPr>
        <p:spPr>
          <a:xfrm>
            <a:off x="4630578" y="2686033"/>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59" name="Connecteur droit avec flèche 58">
            <a:extLst>
              <a:ext uri="{FF2B5EF4-FFF2-40B4-BE49-F238E27FC236}">
                <a16:creationId xmlns:a16="http://schemas.microsoft.com/office/drawing/2014/main" id="{71930F29-B012-D3A8-867A-2EA7B760C2F9}"/>
              </a:ext>
            </a:extLst>
          </p:cNvPr>
          <p:cNvCxnSpPr>
            <a:cxnSpLocks/>
          </p:cNvCxnSpPr>
          <p:nvPr/>
        </p:nvCxnSpPr>
        <p:spPr>
          <a:xfrm flipV="1">
            <a:off x="5229771" y="1944991"/>
            <a:ext cx="0" cy="5622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ZoneTexte 63">
            <a:extLst>
              <a:ext uri="{FF2B5EF4-FFF2-40B4-BE49-F238E27FC236}">
                <a16:creationId xmlns:a16="http://schemas.microsoft.com/office/drawing/2014/main" id="{CEDE97DB-7963-0DC3-51D9-0CDAD3011CD2}"/>
              </a:ext>
            </a:extLst>
          </p:cNvPr>
          <p:cNvSpPr txBox="1"/>
          <p:nvPr/>
        </p:nvSpPr>
        <p:spPr>
          <a:xfrm>
            <a:off x="4839033" y="1391962"/>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sp>
        <p:nvSpPr>
          <p:cNvPr id="67" name="ZoneTexte 66">
            <a:extLst>
              <a:ext uri="{FF2B5EF4-FFF2-40B4-BE49-F238E27FC236}">
                <a16:creationId xmlns:a16="http://schemas.microsoft.com/office/drawing/2014/main" id="{2103CB32-4B5B-2DA0-A1EC-A08ABD8C7CF3}"/>
              </a:ext>
            </a:extLst>
          </p:cNvPr>
          <p:cNvSpPr txBox="1"/>
          <p:nvPr/>
        </p:nvSpPr>
        <p:spPr>
          <a:xfrm>
            <a:off x="473246" y="2870110"/>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ESR</a:t>
            </a:r>
          </a:p>
        </p:txBody>
      </p:sp>
      <p:grpSp>
        <p:nvGrpSpPr>
          <p:cNvPr id="13" name="Groupe 12">
            <a:extLst>
              <a:ext uri="{FF2B5EF4-FFF2-40B4-BE49-F238E27FC236}">
                <a16:creationId xmlns:a16="http://schemas.microsoft.com/office/drawing/2014/main" id="{3E701AE9-4FBC-C13C-703F-85429982D1AB}"/>
              </a:ext>
            </a:extLst>
          </p:cNvPr>
          <p:cNvGrpSpPr/>
          <p:nvPr/>
        </p:nvGrpSpPr>
        <p:grpSpPr>
          <a:xfrm>
            <a:off x="6467310" y="58302"/>
            <a:ext cx="5578531" cy="938394"/>
            <a:chOff x="6467310" y="58302"/>
            <a:chExt cx="5578531" cy="938394"/>
          </a:xfrm>
        </p:grpSpPr>
        <p:cxnSp>
          <p:nvCxnSpPr>
            <p:cNvPr id="14" name="Connecteur droit avec flèche 13">
              <a:extLst>
                <a:ext uri="{FF2B5EF4-FFF2-40B4-BE49-F238E27FC236}">
                  <a16:creationId xmlns:a16="http://schemas.microsoft.com/office/drawing/2014/main" id="{A82B92EF-6602-F45B-5092-14CD532CE14C}"/>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BFD8583-5F57-0783-4904-CB21F1422204}"/>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99D7311-FAB0-7BF4-5B99-18211175F08C}"/>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9" name="ZoneTexte 18">
              <a:extLst>
                <a:ext uri="{FF2B5EF4-FFF2-40B4-BE49-F238E27FC236}">
                  <a16:creationId xmlns:a16="http://schemas.microsoft.com/office/drawing/2014/main" id="{077398BD-8283-F6E5-3A07-BCF8D9115DED}"/>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21" name="ZoneTexte 20">
              <a:extLst>
                <a:ext uri="{FF2B5EF4-FFF2-40B4-BE49-F238E27FC236}">
                  <a16:creationId xmlns:a16="http://schemas.microsoft.com/office/drawing/2014/main" id="{371AEBD2-6711-82D5-6EED-8901C48235F7}"/>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22" name="ZoneTexte 21">
              <a:extLst>
                <a:ext uri="{FF2B5EF4-FFF2-40B4-BE49-F238E27FC236}">
                  <a16:creationId xmlns:a16="http://schemas.microsoft.com/office/drawing/2014/main" id="{3A9E22BE-EB56-D416-F364-7B687F9810F5}"/>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23" name="Rectangle 22">
              <a:extLst>
                <a:ext uri="{FF2B5EF4-FFF2-40B4-BE49-F238E27FC236}">
                  <a16:creationId xmlns:a16="http://schemas.microsoft.com/office/drawing/2014/main" id="{511A4961-24F8-9898-5DAE-C206BF9CDA23}"/>
                </a:ext>
              </a:extLst>
            </p:cNvPr>
            <p:cNvSpPr/>
            <p:nvPr/>
          </p:nvSpPr>
          <p:spPr>
            <a:xfrm>
              <a:off x="6477145" y="62351"/>
              <a:ext cx="5568696" cy="9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4" name="ZoneTexte 23">
            <a:extLst>
              <a:ext uri="{FF2B5EF4-FFF2-40B4-BE49-F238E27FC236}">
                <a16:creationId xmlns:a16="http://schemas.microsoft.com/office/drawing/2014/main" id="{F02EEA23-61FB-4F4C-0069-AFA5C372F812}"/>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sp>
        <p:nvSpPr>
          <p:cNvPr id="2" name="ZoneTexte 1">
            <a:extLst>
              <a:ext uri="{FF2B5EF4-FFF2-40B4-BE49-F238E27FC236}">
                <a16:creationId xmlns:a16="http://schemas.microsoft.com/office/drawing/2014/main" id="{099B0BC5-BE35-B45A-E2C7-A6CEFB1DC4C2}"/>
              </a:ext>
            </a:extLst>
          </p:cNvPr>
          <p:cNvSpPr txBox="1"/>
          <p:nvPr/>
        </p:nvSpPr>
        <p:spPr>
          <a:xfrm>
            <a:off x="8332890" y="3950730"/>
            <a:ext cx="3153760" cy="431015"/>
          </a:xfrm>
          <a:prstGeom prst="rect">
            <a:avLst/>
          </a:prstGeom>
          <a:noFill/>
          <a:ln w="28575">
            <a:solidFill>
              <a:schemeClr val="tx1"/>
            </a:solidFill>
          </a:ln>
        </p:spPr>
        <p:txBody>
          <a:bodyPr wrap="square" rtlCol="0">
            <a:spAutoFit/>
          </a:bodyPr>
          <a:lstStyle/>
          <a:p>
            <a:r>
              <a:rPr lang="fr-BE" sz="2201" dirty="0">
                <a:solidFill>
                  <a:prstClr val="black"/>
                </a:solidFill>
                <a:latin typeface="Century Gothic" panose="020B0502020202020204" pitchFamily="34" charset="0"/>
                <a:cs typeface="Arial" panose="020B0604020202020204" pitchFamily="34" charset="0"/>
              </a:rPr>
              <a:t>PAS d’assainissement</a:t>
            </a:r>
          </a:p>
        </p:txBody>
      </p:sp>
      <p:sp>
        <p:nvSpPr>
          <p:cNvPr id="4" name="ZoneTexte 3">
            <a:extLst>
              <a:ext uri="{FF2B5EF4-FFF2-40B4-BE49-F238E27FC236}">
                <a16:creationId xmlns:a16="http://schemas.microsoft.com/office/drawing/2014/main" id="{573B4696-3BFD-16C0-7CFE-0C318E770866}"/>
              </a:ext>
            </a:extLst>
          </p:cNvPr>
          <p:cNvSpPr txBox="1"/>
          <p:nvPr/>
        </p:nvSpPr>
        <p:spPr>
          <a:xfrm>
            <a:off x="8757153" y="2907270"/>
            <a:ext cx="1008679" cy="477054"/>
          </a:xfrm>
          <a:prstGeom prst="rect">
            <a:avLst/>
          </a:prstGeom>
          <a:noFill/>
        </p:spPr>
        <p:txBody>
          <a:bodyPr wrap="square" rtlCol="0">
            <a:spAutoFit/>
          </a:bodyPr>
          <a:lstStyle/>
          <a:p>
            <a:r>
              <a:rPr lang="fr-BE" sz="2500" b="1" dirty="0">
                <a:solidFill>
                  <a:prstClr val="black"/>
                </a:solidFill>
                <a:latin typeface="Century Gothic" panose="020B0502020202020204" pitchFamily="34" charset="0"/>
                <a:cs typeface="Arial" panose="020B0604020202020204" pitchFamily="34" charset="0"/>
                <a:sym typeface="Wingdings" panose="05000000000000000000" pitchFamily="2" charset="2"/>
              </a:rPr>
              <a:t>STOP</a:t>
            </a:r>
            <a:endParaRPr lang="fr-BE" sz="2500" b="1" dirty="0">
              <a:solidFill>
                <a:prstClr val="black"/>
              </a:solidFill>
              <a:latin typeface="Century Gothic" panose="020B0502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E702D4BD-D5B2-A8ED-92B2-702D3173270F}"/>
              </a:ext>
            </a:extLst>
          </p:cNvPr>
          <p:cNvPicPr>
            <a:picLocks noChangeAspect="1"/>
          </p:cNvPicPr>
          <p:nvPr/>
        </p:nvPicPr>
        <p:blipFill>
          <a:blip r:embed="rId3"/>
          <a:stretch>
            <a:fillRect/>
          </a:stretch>
        </p:blipFill>
        <p:spPr>
          <a:xfrm>
            <a:off x="10013571" y="2518101"/>
            <a:ext cx="1127173" cy="1127173"/>
          </a:xfrm>
          <a:prstGeom prst="rect">
            <a:avLst/>
          </a:prstGeom>
        </p:spPr>
      </p:pic>
      <p:sp>
        <p:nvSpPr>
          <p:cNvPr id="8" name="ZoneTexte 7">
            <a:extLst>
              <a:ext uri="{FF2B5EF4-FFF2-40B4-BE49-F238E27FC236}">
                <a16:creationId xmlns:a16="http://schemas.microsoft.com/office/drawing/2014/main" id="{A0AA1A9A-978D-C615-F602-4D1EA56A3D64}"/>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cxnSp>
        <p:nvCxnSpPr>
          <p:cNvPr id="9" name="Connecteur droit 8">
            <a:extLst>
              <a:ext uri="{FF2B5EF4-FFF2-40B4-BE49-F238E27FC236}">
                <a16:creationId xmlns:a16="http://schemas.microsoft.com/office/drawing/2014/main" id="{9517F0EA-3FFB-6232-A2B3-7D68265388D0}"/>
              </a:ext>
            </a:extLst>
          </p:cNvPr>
          <p:cNvCxnSpPr>
            <a:cxnSpLocks/>
          </p:cNvCxnSpPr>
          <p:nvPr/>
        </p:nvCxnSpPr>
        <p:spPr>
          <a:xfrm>
            <a:off x="181475" y="2249907"/>
            <a:ext cx="0" cy="792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AF3D2ABF-875E-DE51-B17D-3115499B0F18}"/>
              </a:ext>
            </a:extLst>
          </p:cNvPr>
          <p:cNvCxnSpPr>
            <a:cxnSpLocks/>
          </p:cNvCxnSpPr>
          <p:nvPr/>
        </p:nvCxnSpPr>
        <p:spPr>
          <a:xfrm flipH="1">
            <a:off x="181475" y="2256586"/>
            <a:ext cx="2935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7530A8C9-FEFA-FF96-5C55-51173301840C}"/>
              </a:ext>
            </a:extLst>
          </p:cNvPr>
          <p:cNvCxnSpPr>
            <a:cxnSpLocks/>
          </p:cNvCxnSpPr>
          <p:nvPr/>
        </p:nvCxnSpPr>
        <p:spPr>
          <a:xfrm>
            <a:off x="181475" y="3042557"/>
            <a:ext cx="2485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FEC8D832-0E19-2427-6229-E89EAEBC75A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6" name="Image 25">
            <a:extLst>
              <a:ext uri="{FF2B5EF4-FFF2-40B4-BE49-F238E27FC236}">
                <a16:creationId xmlns:a16="http://schemas.microsoft.com/office/drawing/2014/main" id="{8487C065-4043-FD88-1A8C-D892AFF0A8E0}"/>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65335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9A0B305-A24D-E1B7-E936-F538C14D3C9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6" y="1311625"/>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6" y="2107169"/>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cxnSp>
        <p:nvCxnSpPr>
          <p:cNvPr id="20" name="Connecteur droit avec flèche 19">
            <a:extLst>
              <a:ext uri="{FF2B5EF4-FFF2-40B4-BE49-F238E27FC236}">
                <a16:creationId xmlns:a16="http://schemas.microsoft.com/office/drawing/2014/main" id="{760A71A0-A5CD-F97C-8BCB-7750F105D972}"/>
              </a:ext>
            </a:extLst>
          </p:cNvPr>
          <p:cNvCxnSpPr/>
          <p:nvPr/>
        </p:nvCxnSpPr>
        <p:spPr>
          <a:xfrm>
            <a:off x="4160520" y="1539112"/>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EF945C8A-147F-A9DD-3E8E-E6EF3EC24F3F}"/>
              </a:ext>
            </a:extLst>
          </p:cNvPr>
          <p:cNvCxnSpPr/>
          <p:nvPr/>
        </p:nvCxnSpPr>
        <p:spPr>
          <a:xfrm>
            <a:off x="872990" y="3767200"/>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3ECAE5F-A746-5073-2D08-46E53663520C}"/>
              </a:ext>
            </a:extLst>
          </p:cNvPr>
          <p:cNvCxnSpPr>
            <a:cxnSpLocks/>
          </p:cNvCxnSpPr>
          <p:nvPr/>
        </p:nvCxnSpPr>
        <p:spPr>
          <a:xfrm>
            <a:off x="882134" y="3214056"/>
            <a:ext cx="0" cy="56228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AAF5763B-F2F9-94D7-1437-831BDE841E87}"/>
              </a:ext>
            </a:extLst>
          </p:cNvPr>
          <p:cNvCxnSpPr>
            <a:cxnSpLocks/>
          </p:cNvCxnSpPr>
          <p:nvPr/>
        </p:nvCxnSpPr>
        <p:spPr>
          <a:xfrm>
            <a:off x="705350" y="4279264"/>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551354C1-BBF6-B78A-7E44-126254AEE724}"/>
              </a:ext>
            </a:extLst>
          </p:cNvPr>
          <p:cNvCxnSpPr>
            <a:cxnSpLocks/>
          </p:cNvCxnSpPr>
          <p:nvPr/>
        </p:nvCxnSpPr>
        <p:spPr>
          <a:xfrm>
            <a:off x="705350" y="3223200"/>
            <a:ext cx="0" cy="10560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331E4684-D5D0-9DA5-F5F7-D505513E59F2}"/>
              </a:ext>
            </a:extLst>
          </p:cNvPr>
          <p:cNvSpPr txBox="1"/>
          <p:nvPr/>
        </p:nvSpPr>
        <p:spPr>
          <a:xfrm>
            <a:off x="1304543" y="3613311"/>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40" name="Connecteur droit avec flèche 39">
            <a:extLst>
              <a:ext uri="{FF2B5EF4-FFF2-40B4-BE49-F238E27FC236}">
                <a16:creationId xmlns:a16="http://schemas.microsoft.com/office/drawing/2014/main" id="{700E7529-B86A-F470-6F6E-51A50D06E3CD}"/>
              </a:ext>
            </a:extLst>
          </p:cNvPr>
          <p:cNvCxnSpPr/>
          <p:nvPr/>
        </p:nvCxnSpPr>
        <p:spPr>
          <a:xfrm>
            <a:off x="2291873" y="3781383"/>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DC8659D3-4A48-08E5-63C3-A4EF17374C98}"/>
              </a:ext>
            </a:extLst>
          </p:cNvPr>
          <p:cNvSpPr txBox="1"/>
          <p:nvPr/>
        </p:nvSpPr>
        <p:spPr>
          <a:xfrm>
            <a:off x="3102120" y="3600063"/>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43" name="ZoneTexte 42">
            <a:extLst>
              <a:ext uri="{FF2B5EF4-FFF2-40B4-BE49-F238E27FC236}">
                <a16:creationId xmlns:a16="http://schemas.microsoft.com/office/drawing/2014/main" id="{CFE96ABE-F58F-838A-B390-F3049EE0FACB}"/>
              </a:ext>
            </a:extLst>
          </p:cNvPr>
          <p:cNvSpPr txBox="1"/>
          <p:nvPr/>
        </p:nvSpPr>
        <p:spPr>
          <a:xfrm>
            <a:off x="1304543" y="4102189"/>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44" name="ZoneTexte 43">
            <a:extLst>
              <a:ext uri="{FF2B5EF4-FFF2-40B4-BE49-F238E27FC236}">
                <a16:creationId xmlns:a16="http://schemas.microsoft.com/office/drawing/2014/main" id="{595ADB7B-0F0E-B33A-0941-7AD13516BE16}"/>
              </a:ext>
            </a:extLst>
          </p:cNvPr>
          <p:cNvSpPr txBox="1"/>
          <p:nvPr/>
        </p:nvSpPr>
        <p:spPr>
          <a:xfrm>
            <a:off x="3102120" y="4102189"/>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EDR</a:t>
            </a:r>
          </a:p>
        </p:txBody>
      </p:sp>
      <p:cxnSp>
        <p:nvCxnSpPr>
          <p:cNvPr id="45" name="Connecteur droit avec flèche 44">
            <a:extLst>
              <a:ext uri="{FF2B5EF4-FFF2-40B4-BE49-F238E27FC236}">
                <a16:creationId xmlns:a16="http://schemas.microsoft.com/office/drawing/2014/main" id="{CF45B11A-5BE3-8354-A338-7E990EB76675}"/>
              </a:ext>
            </a:extLst>
          </p:cNvPr>
          <p:cNvCxnSpPr>
            <a:cxnSpLocks/>
          </p:cNvCxnSpPr>
          <p:nvPr/>
        </p:nvCxnSpPr>
        <p:spPr>
          <a:xfrm>
            <a:off x="2203481" y="4279264"/>
            <a:ext cx="69799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0F807ED2-36D1-30AB-3B30-C66EC7368A9F}"/>
              </a:ext>
            </a:extLst>
          </p:cNvPr>
          <p:cNvCxnSpPr>
            <a:cxnSpLocks/>
          </p:cNvCxnSpPr>
          <p:nvPr/>
        </p:nvCxnSpPr>
        <p:spPr>
          <a:xfrm>
            <a:off x="1895853" y="4409966"/>
            <a:ext cx="0" cy="4009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CBD17132-CCE6-3548-A831-0C91BF835A9E}"/>
              </a:ext>
            </a:extLst>
          </p:cNvPr>
          <p:cNvSpPr txBox="1"/>
          <p:nvPr/>
        </p:nvSpPr>
        <p:spPr>
          <a:xfrm>
            <a:off x="1296660" y="4945088"/>
            <a:ext cx="1198385"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PA + </a:t>
            </a:r>
            <a:r>
              <a:rPr lang="fr-BE" sz="1400" dirty="0" err="1">
                <a:solidFill>
                  <a:prstClr val="black"/>
                </a:solidFill>
                <a:latin typeface="Century Gothic" panose="020B0502020202020204" pitchFamily="34" charset="0"/>
                <a:cs typeface="Arial" panose="020B0604020202020204" pitchFamily="34" charset="0"/>
              </a:rPr>
              <a:t>MSu</a:t>
            </a:r>
            <a:endParaRPr lang="fr-BE" sz="1400" dirty="0">
              <a:solidFill>
                <a:prstClr val="black"/>
              </a:solidFill>
              <a:latin typeface="Century Gothic" panose="020B0502020202020204" pitchFamily="34" charset="0"/>
              <a:cs typeface="Arial" panose="020B0604020202020204" pitchFamily="34" charset="0"/>
            </a:endParaRPr>
          </a:p>
        </p:txBody>
      </p:sp>
      <p:sp>
        <p:nvSpPr>
          <p:cNvPr id="50" name="ZoneTexte 49">
            <a:extLst>
              <a:ext uri="{FF2B5EF4-FFF2-40B4-BE49-F238E27FC236}">
                <a16:creationId xmlns:a16="http://schemas.microsoft.com/office/drawing/2014/main" id="{4F26B9C2-148A-7896-DD52-76A6EA6FB900}"/>
              </a:ext>
            </a:extLst>
          </p:cNvPr>
          <p:cNvSpPr txBox="1"/>
          <p:nvPr/>
        </p:nvSpPr>
        <p:spPr>
          <a:xfrm>
            <a:off x="2543590" y="4975865"/>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a:t>
            </a:r>
            <a:r>
              <a:rPr lang="fr-BE" sz="1000" b="1" dirty="0">
                <a:solidFill>
                  <a:prstClr val="black"/>
                </a:solidFill>
                <a:latin typeface="Century Gothic" panose="020B0502020202020204" pitchFamily="34" charset="0"/>
                <a:cs typeface="Arial" panose="020B0604020202020204" pitchFamily="34" charset="0"/>
              </a:rPr>
              <a:t>type V</a:t>
            </a:r>
          </a:p>
        </p:txBody>
      </p:sp>
      <p:sp>
        <p:nvSpPr>
          <p:cNvPr id="54" name="ZoneTexte 53">
            <a:extLst>
              <a:ext uri="{FF2B5EF4-FFF2-40B4-BE49-F238E27FC236}">
                <a16:creationId xmlns:a16="http://schemas.microsoft.com/office/drawing/2014/main" id="{BEF51564-6F90-664B-9ABD-0F63DA917EBC}"/>
              </a:ext>
            </a:extLst>
          </p:cNvPr>
          <p:cNvSpPr txBox="1"/>
          <p:nvPr/>
        </p:nvSpPr>
        <p:spPr>
          <a:xfrm>
            <a:off x="4652836" y="3917834"/>
            <a:ext cx="2828546" cy="1015663"/>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Scénario standard</a:t>
            </a:r>
            <a:endParaRPr lang="fr-BE" sz="1000" dirty="0">
              <a:solidFill>
                <a:prstClr val="black"/>
              </a:solidFill>
              <a:latin typeface="Century Gothic" panose="020B0502020202020204" pitchFamily="34" charset="0"/>
              <a:cs typeface="Arial" panose="020B0604020202020204" pitchFamily="34" charset="0"/>
            </a:endParaRP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intérieur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extérieur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Industriel léger</a:t>
            </a:r>
          </a:p>
          <a:p>
            <a:r>
              <a:rPr lang="fr-BE" sz="1000" dirty="0">
                <a:solidFill>
                  <a:prstClr val="black"/>
                </a:solidFill>
                <a:latin typeface="Century Gothic" panose="020B0502020202020204" pitchFamily="34" charset="0"/>
                <a:cs typeface="Arial" panose="020B0604020202020204" pitchFamily="34" charset="0"/>
              </a:rPr>
              <a:t>Ou</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Le plus contraignant (annexe B1)</a:t>
            </a:r>
          </a:p>
        </p:txBody>
      </p:sp>
      <p:cxnSp>
        <p:nvCxnSpPr>
          <p:cNvPr id="55" name="Connecteur droit avec flèche 54">
            <a:extLst>
              <a:ext uri="{FF2B5EF4-FFF2-40B4-BE49-F238E27FC236}">
                <a16:creationId xmlns:a16="http://schemas.microsoft.com/office/drawing/2014/main" id="{CF51F401-1193-4525-79D2-9C9DCBE939F1}"/>
              </a:ext>
            </a:extLst>
          </p:cNvPr>
          <p:cNvCxnSpPr/>
          <p:nvPr/>
        </p:nvCxnSpPr>
        <p:spPr>
          <a:xfrm>
            <a:off x="4046220" y="4279264"/>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A2AEB890-53DC-6291-4CF7-F704904EB1AA}"/>
              </a:ext>
            </a:extLst>
          </p:cNvPr>
          <p:cNvCxnSpPr>
            <a:cxnSpLocks/>
          </p:cNvCxnSpPr>
          <p:nvPr/>
        </p:nvCxnSpPr>
        <p:spPr>
          <a:xfrm flipV="1">
            <a:off x="5245010" y="3188944"/>
            <a:ext cx="0" cy="56228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FDC5676F-BE2B-A280-3A1C-8672D0D9E902}"/>
              </a:ext>
            </a:extLst>
          </p:cNvPr>
          <p:cNvSpPr txBox="1"/>
          <p:nvPr/>
        </p:nvSpPr>
        <p:spPr>
          <a:xfrm>
            <a:off x="4630578" y="2686033"/>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59" name="Connecteur droit avec flèche 58">
            <a:extLst>
              <a:ext uri="{FF2B5EF4-FFF2-40B4-BE49-F238E27FC236}">
                <a16:creationId xmlns:a16="http://schemas.microsoft.com/office/drawing/2014/main" id="{71930F29-B012-D3A8-867A-2EA7B760C2F9}"/>
              </a:ext>
            </a:extLst>
          </p:cNvPr>
          <p:cNvCxnSpPr>
            <a:cxnSpLocks/>
          </p:cNvCxnSpPr>
          <p:nvPr/>
        </p:nvCxnSpPr>
        <p:spPr>
          <a:xfrm flipV="1">
            <a:off x="5229771" y="1944991"/>
            <a:ext cx="0" cy="5622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2F1BF3B2-5BE9-CF04-CCB4-D2AE310C5D78}"/>
              </a:ext>
            </a:extLst>
          </p:cNvPr>
          <p:cNvCxnSpPr>
            <a:cxnSpLocks/>
          </p:cNvCxnSpPr>
          <p:nvPr/>
        </p:nvCxnSpPr>
        <p:spPr>
          <a:xfrm>
            <a:off x="6782413" y="4256078"/>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9AC16E67-00A3-72E0-7099-AC08AA28EE42}"/>
              </a:ext>
            </a:extLst>
          </p:cNvPr>
          <p:cNvSpPr txBox="1"/>
          <p:nvPr/>
        </p:nvSpPr>
        <p:spPr>
          <a:xfrm>
            <a:off x="7345030" y="4102189"/>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63" name="ZoneTexte 62">
            <a:extLst>
              <a:ext uri="{FF2B5EF4-FFF2-40B4-BE49-F238E27FC236}">
                <a16:creationId xmlns:a16="http://schemas.microsoft.com/office/drawing/2014/main" id="{BE825233-1508-2F80-E5B5-4F5F43FC3AEA}"/>
              </a:ext>
            </a:extLst>
          </p:cNvPr>
          <p:cNvSpPr txBox="1"/>
          <p:nvPr/>
        </p:nvSpPr>
        <p:spPr>
          <a:xfrm>
            <a:off x="7384152" y="5377765"/>
            <a:ext cx="4985501" cy="923330"/>
          </a:xfrm>
          <a:prstGeom prst="rect">
            <a:avLst/>
          </a:prstGeom>
          <a:noFill/>
        </p:spPr>
        <p:txBody>
          <a:bodyPr wrap="square" rtlCol="0">
            <a:spAutoFit/>
          </a:bodyPr>
          <a:lstStyle/>
          <a:p>
            <a:r>
              <a:rPr lang="fr-BE" b="1" dirty="0">
                <a:solidFill>
                  <a:prstClr val="black"/>
                </a:solidFill>
                <a:latin typeface="Century Gothic" panose="020B0502020202020204" pitchFamily="34" charset="0"/>
                <a:cs typeface="Arial" panose="020B0604020202020204" pitchFamily="34" charset="0"/>
              </a:rPr>
              <a:t>Scénario standard </a:t>
            </a:r>
            <a:r>
              <a:rPr lang="fr-BE" dirty="0">
                <a:solidFill>
                  <a:prstClr val="black"/>
                </a:solidFill>
                <a:latin typeface="Century Gothic" panose="020B0502020202020204" pitchFamily="34" charset="0"/>
                <a:cs typeface="Arial" panose="020B0604020202020204" pitchFamily="34" charset="0"/>
              </a:rPr>
              <a:t>avec modification(s)</a:t>
            </a:r>
          </a:p>
          <a:p>
            <a:pPr marL="222581" indent="-185395">
              <a:buFont typeface="Arial" panose="020B0604020202020204" pitchFamily="34" charset="0"/>
              <a:buChar char="•"/>
            </a:pPr>
            <a:r>
              <a:rPr lang="fr-BE" dirty="0">
                <a:solidFill>
                  <a:prstClr val="black"/>
                </a:solidFill>
                <a:latin typeface="Century Gothic" panose="020B0502020202020204" pitchFamily="34" charset="0"/>
                <a:cs typeface="Arial" panose="020B0604020202020204" pitchFamily="34" charset="0"/>
              </a:rPr>
              <a:t>Adaptation(s) graduelle(s)</a:t>
            </a:r>
          </a:p>
          <a:p>
            <a:pPr marL="222581" indent="-185395">
              <a:buFont typeface="Arial" panose="020B0604020202020204" pitchFamily="34" charset="0"/>
              <a:buChar char="•"/>
            </a:pPr>
            <a:r>
              <a:rPr lang="fr-BE" dirty="0">
                <a:solidFill>
                  <a:prstClr val="black"/>
                </a:solidFill>
                <a:latin typeface="Century Gothic" panose="020B0502020202020204" pitchFamily="34" charset="0"/>
                <a:cs typeface="Arial" panose="020B0604020202020204" pitchFamily="34" charset="0"/>
              </a:rPr>
              <a:t>Tableau 2 – GRER – partie B</a:t>
            </a:r>
          </a:p>
        </p:txBody>
      </p:sp>
      <p:sp>
        <p:nvSpPr>
          <p:cNvPr id="64" name="ZoneTexte 63">
            <a:extLst>
              <a:ext uri="{FF2B5EF4-FFF2-40B4-BE49-F238E27FC236}">
                <a16:creationId xmlns:a16="http://schemas.microsoft.com/office/drawing/2014/main" id="{CEDE97DB-7963-0DC3-51D9-0CDAD3011CD2}"/>
              </a:ext>
            </a:extLst>
          </p:cNvPr>
          <p:cNvSpPr txBox="1"/>
          <p:nvPr/>
        </p:nvSpPr>
        <p:spPr>
          <a:xfrm>
            <a:off x="4839033" y="1391962"/>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sp>
        <p:nvSpPr>
          <p:cNvPr id="67" name="ZoneTexte 66">
            <a:extLst>
              <a:ext uri="{FF2B5EF4-FFF2-40B4-BE49-F238E27FC236}">
                <a16:creationId xmlns:a16="http://schemas.microsoft.com/office/drawing/2014/main" id="{2103CB32-4B5B-2DA0-A1EC-A08ABD8C7CF3}"/>
              </a:ext>
            </a:extLst>
          </p:cNvPr>
          <p:cNvSpPr txBox="1"/>
          <p:nvPr/>
        </p:nvSpPr>
        <p:spPr>
          <a:xfrm>
            <a:off x="473246" y="2870110"/>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ESR</a:t>
            </a:r>
          </a:p>
        </p:txBody>
      </p:sp>
      <p:grpSp>
        <p:nvGrpSpPr>
          <p:cNvPr id="13" name="Groupe 12">
            <a:extLst>
              <a:ext uri="{FF2B5EF4-FFF2-40B4-BE49-F238E27FC236}">
                <a16:creationId xmlns:a16="http://schemas.microsoft.com/office/drawing/2014/main" id="{3E701AE9-4FBC-C13C-703F-85429982D1AB}"/>
              </a:ext>
            </a:extLst>
          </p:cNvPr>
          <p:cNvGrpSpPr/>
          <p:nvPr/>
        </p:nvGrpSpPr>
        <p:grpSpPr>
          <a:xfrm>
            <a:off x="6467310" y="58302"/>
            <a:ext cx="5578531" cy="938394"/>
            <a:chOff x="6467310" y="58302"/>
            <a:chExt cx="5578531" cy="938394"/>
          </a:xfrm>
        </p:grpSpPr>
        <p:cxnSp>
          <p:nvCxnSpPr>
            <p:cNvPr id="14" name="Connecteur droit avec flèche 13">
              <a:extLst>
                <a:ext uri="{FF2B5EF4-FFF2-40B4-BE49-F238E27FC236}">
                  <a16:creationId xmlns:a16="http://schemas.microsoft.com/office/drawing/2014/main" id="{A82B92EF-6602-F45B-5092-14CD532CE14C}"/>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BFD8583-5F57-0783-4904-CB21F1422204}"/>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99D7311-FAB0-7BF4-5B99-18211175F08C}"/>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9" name="ZoneTexte 18">
              <a:extLst>
                <a:ext uri="{FF2B5EF4-FFF2-40B4-BE49-F238E27FC236}">
                  <a16:creationId xmlns:a16="http://schemas.microsoft.com/office/drawing/2014/main" id="{077398BD-8283-F6E5-3A07-BCF8D9115DED}"/>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21" name="ZoneTexte 20">
              <a:extLst>
                <a:ext uri="{FF2B5EF4-FFF2-40B4-BE49-F238E27FC236}">
                  <a16:creationId xmlns:a16="http://schemas.microsoft.com/office/drawing/2014/main" id="{371AEBD2-6711-82D5-6EED-8901C48235F7}"/>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22" name="ZoneTexte 21">
              <a:extLst>
                <a:ext uri="{FF2B5EF4-FFF2-40B4-BE49-F238E27FC236}">
                  <a16:creationId xmlns:a16="http://schemas.microsoft.com/office/drawing/2014/main" id="{3A9E22BE-EB56-D416-F364-7B687F9810F5}"/>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23" name="Rectangle 22">
              <a:extLst>
                <a:ext uri="{FF2B5EF4-FFF2-40B4-BE49-F238E27FC236}">
                  <a16:creationId xmlns:a16="http://schemas.microsoft.com/office/drawing/2014/main" id="{511A4961-24F8-9898-5DAE-C206BF9CDA23}"/>
                </a:ext>
              </a:extLst>
            </p:cNvPr>
            <p:cNvSpPr/>
            <p:nvPr/>
          </p:nvSpPr>
          <p:spPr>
            <a:xfrm>
              <a:off x="6477145" y="62351"/>
              <a:ext cx="5568696" cy="9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4" name="ZoneTexte 23">
            <a:extLst>
              <a:ext uri="{FF2B5EF4-FFF2-40B4-BE49-F238E27FC236}">
                <a16:creationId xmlns:a16="http://schemas.microsoft.com/office/drawing/2014/main" id="{F02EEA23-61FB-4F4C-0069-AFA5C372F812}"/>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cxnSp>
        <p:nvCxnSpPr>
          <p:cNvPr id="2" name="Connecteur droit avec flèche 1">
            <a:extLst>
              <a:ext uri="{FF2B5EF4-FFF2-40B4-BE49-F238E27FC236}">
                <a16:creationId xmlns:a16="http://schemas.microsoft.com/office/drawing/2014/main" id="{545FD866-CFE3-22FF-5C8A-0D90E30F8394}"/>
              </a:ext>
            </a:extLst>
          </p:cNvPr>
          <p:cNvCxnSpPr>
            <a:cxnSpLocks/>
          </p:cNvCxnSpPr>
          <p:nvPr/>
        </p:nvCxnSpPr>
        <p:spPr>
          <a:xfrm>
            <a:off x="7944222" y="4482527"/>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1DC579C7-0748-6F66-FBFA-9F15E9921855}"/>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cxnSp>
        <p:nvCxnSpPr>
          <p:cNvPr id="7" name="Connecteur droit 6">
            <a:extLst>
              <a:ext uri="{FF2B5EF4-FFF2-40B4-BE49-F238E27FC236}">
                <a16:creationId xmlns:a16="http://schemas.microsoft.com/office/drawing/2014/main" id="{E30C1F7E-4071-F4D7-39DF-BA2555C4C9A9}"/>
              </a:ext>
            </a:extLst>
          </p:cNvPr>
          <p:cNvCxnSpPr>
            <a:cxnSpLocks/>
          </p:cNvCxnSpPr>
          <p:nvPr/>
        </p:nvCxnSpPr>
        <p:spPr>
          <a:xfrm>
            <a:off x="181475" y="2249907"/>
            <a:ext cx="0" cy="792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254F5437-09BF-1EEB-FA86-0BB4918F0CBD}"/>
              </a:ext>
            </a:extLst>
          </p:cNvPr>
          <p:cNvCxnSpPr>
            <a:cxnSpLocks/>
          </p:cNvCxnSpPr>
          <p:nvPr/>
        </p:nvCxnSpPr>
        <p:spPr>
          <a:xfrm flipH="1">
            <a:off x="181475" y="2256586"/>
            <a:ext cx="2935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FAA57DB6-2BA2-6E7A-B702-4FB1FD9F840B}"/>
              </a:ext>
            </a:extLst>
          </p:cNvPr>
          <p:cNvCxnSpPr>
            <a:cxnSpLocks/>
          </p:cNvCxnSpPr>
          <p:nvPr/>
        </p:nvCxnSpPr>
        <p:spPr>
          <a:xfrm>
            <a:off x="181475" y="3042557"/>
            <a:ext cx="2485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975DA8F4-58B4-9108-50F5-AA4BE199700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5" name="Image 24">
            <a:extLst>
              <a:ext uri="{FF2B5EF4-FFF2-40B4-BE49-F238E27FC236}">
                <a16:creationId xmlns:a16="http://schemas.microsoft.com/office/drawing/2014/main" id="{B6B131F3-0079-B200-0833-F8D7D1C41C4C}"/>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136530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BE7409C-1577-2DC8-9F15-AFC09EEF9AB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6" y="1311625"/>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6" y="2107169"/>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cxnSp>
        <p:nvCxnSpPr>
          <p:cNvPr id="20" name="Connecteur droit avec flèche 19">
            <a:extLst>
              <a:ext uri="{FF2B5EF4-FFF2-40B4-BE49-F238E27FC236}">
                <a16:creationId xmlns:a16="http://schemas.microsoft.com/office/drawing/2014/main" id="{760A71A0-A5CD-F97C-8BCB-7750F105D972}"/>
              </a:ext>
            </a:extLst>
          </p:cNvPr>
          <p:cNvCxnSpPr/>
          <p:nvPr/>
        </p:nvCxnSpPr>
        <p:spPr>
          <a:xfrm>
            <a:off x="4160520" y="1539112"/>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EF945C8A-147F-A9DD-3E8E-E6EF3EC24F3F}"/>
              </a:ext>
            </a:extLst>
          </p:cNvPr>
          <p:cNvCxnSpPr/>
          <p:nvPr/>
        </p:nvCxnSpPr>
        <p:spPr>
          <a:xfrm>
            <a:off x="872990" y="3767200"/>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3ECAE5F-A746-5073-2D08-46E53663520C}"/>
              </a:ext>
            </a:extLst>
          </p:cNvPr>
          <p:cNvCxnSpPr>
            <a:cxnSpLocks/>
          </p:cNvCxnSpPr>
          <p:nvPr/>
        </p:nvCxnSpPr>
        <p:spPr>
          <a:xfrm>
            <a:off x="882134" y="3214056"/>
            <a:ext cx="0" cy="56228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AAF5763B-F2F9-94D7-1437-831BDE841E87}"/>
              </a:ext>
            </a:extLst>
          </p:cNvPr>
          <p:cNvCxnSpPr>
            <a:cxnSpLocks/>
          </p:cNvCxnSpPr>
          <p:nvPr/>
        </p:nvCxnSpPr>
        <p:spPr>
          <a:xfrm>
            <a:off x="705350" y="4279264"/>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551354C1-BBF6-B78A-7E44-126254AEE724}"/>
              </a:ext>
            </a:extLst>
          </p:cNvPr>
          <p:cNvCxnSpPr>
            <a:cxnSpLocks/>
          </p:cNvCxnSpPr>
          <p:nvPr/>
        </p:nvCxnSpPr>
        <p:spPr>
          <a:xfrm>
            <a:off x="705350" y="3223200"/>
            <a:ext cx="0" cy="10560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331E4684-D5D0-9DA5-F5F7-D505513E59F2}"/>
              </a:ext>
            </a:extLst>
          </p:cNvPr>
          <p:cNvSpPr txBox="1"/>
          <p:nvPr/>
        </p:nvSpPr>
        <p:spPr>
          <a:xfrm>
            <a:off x="1304543" y="3613311"/>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40" name="Connecteur droit avec flèche 39">
            <a:extLst>
              <a:ext uri="{FF2B5EF4-FFF2-40B4-BE49-F238E27FC236}">
                <a16:creationId xmlns:a16="http://schemas.microsoft.com/office/drawing/2014/main" id="{700E7529-B86A-F470-6F6E-51A50D06E3CD}"/>
              </a:ext>
            </a:extLst>
          </p:cNvPr>
          <p:cNvCxnSpPr/>
          <p:nvPr/>
        </p:nvCxnSpPr>
        <p:spPr>
          <a:xfrm>
            <a:off x="2291873" y="3781383"/>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DC8659D3-4A48-08E5-63C3-A4EF17374C98}"/>
              </a:ext>
            </a:extLst>
          </p:cNvPr>
          <p:cNvSpPr txBox="1"/>
          <p:nvPr/>
        </p:nvSpPr>
        <p:spPr>
          <a:xfrm>
            <a:off x="3102120" y="3600063"/>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43" name="ZoneTexte 42">
            <a:extLst>
              <a:ext uri="{FF2B5EF4-FFF2-40B4-BE49-F238E27FC236}">
                <a16:creationId xmlns:a16="http://schemas.microsoft.com/office/drawing/2014/main" id="{CFE96ABE-F58F-838A-B390-F3049EE0FACB}"/>
              </a:ext>
            </a:extLst>
          </p:cNvPr>
          <p:cNvSpPr txBox="1"/>
          <p:nvPr/>
        </p:nvSpPr>
        <p:spPr>
          <a:xfrm>
            <a:off x="1304543" y="4102189"/>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44" name="ZoneTexte 43">
            <a:extLst>
              <a:ext uri="{FF2B5EF4-FFF2-40B4-BE49-F238E27FC236}">
                <a16:creationId xmlns:a16="http://schemas.microsoft.com/office/drawing/2014/main" id="{595ADB7B-0F0E-B33A-0941-7AD13516BE16}"/>
              </a:ext>
            </a:extLst>
          </p:cNvPr>
          <p:cNvSpPr txBox="1"/>
          <p:nvPr/>
        </p:nvSpPr>
        <p:spPr>
          <a:xfrm>
            <a:off x="3102120" y="4102189"/>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EDR</a:t>
            </a:r>
          </a:p>
        </p:txBody>
      </p:sp>
      <p:cxnSp>
        <p:nvCxnSpPr>
          <p:cNvPr id="45" name="Connecteur droit avec flèche 44">
            <a:extLst>
              <a:ext uri="{FF2B5EF4-FFF2-40B4-BE49-F238E27FC236}">
                <a16:creationId xmlns:a16="http://schemas.microsoft.com/office/drawing/2014/main" id="{CF45B11A-5BE3-8354-A338-7E990EB76675}"/>
              </a:ext>
            </a:extLst>
          </p:cNvPr>
          <p:cNvCxnSpPr>
            <a:cxnSpLocks/>
          </p:cNvCxnSpPr>
          <p:nvPr/>
        </p:nvCxnSpPr>
        <p:spPr>
          <a:xfrm>
            <a:off x="2203481" y="4279264"/>
            <a:ext cx="69799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0F807ED2-36D1-30AB-3B30-C66EC7368A9F}"/>
              </a:ext>
            </a:extLst>
          </p:cNvPr>
          <p:cNvCxnSpPr>
            <a:cxnSpLocks/>
          </p:cNvCxnSpPr>
          <p:nvPr/>
        </p:nvCxnSpPr>
        <p:spPr>
          <a:xfrm>
            <a:off x="1895853" y="4409966"/>
            <a:ext cx="0" cy="4009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CBD17132-CCE6-3548-A831-0C91BF835A9E}"/>
              </a:ext>
            </a:extLst>
          </p:cNvPr>
          <p:cNvSpPr txBox="1"/>
          <p:nvPr/>
        </p:nvSpPr>
        <p:spPr>
          <a:xfrm>
            <a:off x="1296660" y="4945088"/>
            <a:ext cx="1198385"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PA + </a:t>
            </a:r>
            <a:r>
              <a:rPr lang="fr-BE" sz="1400" dirty="0" err="1">
                <a:solidFill>
                  <a:prstClr val="black"/>
                </a:solidFill>
                <a:latin typeface="Century Gothic" panose="020B0502020202020204" pitchFamily="34" charset="0"/>
                <a:cs typeface="Arial" panose="020B0604020202020204" pitchFamily="34" charset="0"/>
              </a:rPr>
              <a:t>MSu</a:t>
            </a:r>
            <a:endParaRPr lang="fr-BE" sz="1400" dirty="0">
              <a:solidFill>
                <a:prstClr val="black"/>
              </a:solidFill>
              <a:latin typeface="Century Gothic" panose="020B0502020202020204" pitchFamily="34" charset="0"/>
              <a:cs typeface="Arial" panose="020B0604020202020204" pitchFamily="34" charset="0"/>
            </a:endParaRPr>
          </a:p>
        </p:txBody>
      </p:sp>
      <p:sp>
        <p:nvSpPr>
          <p:cNvPr id="50" name="ZoneTexte 49">
            <a:extLst>
              <a:ext uri="{FF2B5EF4-FFF2-40B4-BE49-F238E27FC236}">
                <a16:creationId xmlns:a16="http://schemas.microsoft.com/office/drawing/2014/main" id="{4F26B9C2-148A-7896-DD52-76A6EA6FB900}"/>
              </a:ext>
            </a:extLst>
          </p:cNvPr>
          <p:cNvSpPr txBox="1"/>
          <p:nvPr/>
        </p:nvSpPr>
        <p:spPr>
          <a:xfrm>
            <a:off x="2543590" y="4975865"/>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a:t>
            </a:r>
            <a:r>
              <a:rPr lang="fr-BE" sz="1000" b="1" dirty="0">
                <a:solidFill>
                  <a:prstClr val="black"/>
                </a:solidFill>
                <a:latin typeface="Century Gothic" panose="020B0502020202020204" pitchFamily="34" charset="0"/>
                <a:cs typeface="Arial" panose="020B0604020202020204" pitchFamily="34" charset="0"/>
              </a:rPr>
              <a:t>type V</a:t>
            </a:r>
          </a:p>
        </p:txBody>
      </p:sp>
      <p:sp>
        <p:nvSpPr>
          <p:cNvPr id="54" name="ZoneTexte 53">
            <a:extLst>
              <a:ext uri="{FF2B5EF4-FFF2-40B4-BE49-F238E27FC236}">
                <a16:creationId xmlns:a16="http://schemas.microsoft.com/office/drawing/2014/main" id="{BEF51564-6F90-664B-9ABD-0F63DA917EBC}"/>
              </a:ext>
            </a:extLst>
          </p:cNvPr>
          <p:cNvSpPr txBox="1"/>
          <p:nvPr/>
        </p:nvSpPr>
        <p:spPr>
          <a:xfrm>
            <a:off x="4652836" y="3917834"/>
            <a:ext cx="2828546" cy="1015663"/>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Scénario standard</a:t>
            </a:r>
            <a:endParaRPr lang="fr-BE" sz="1000" dirty="0">
              <a:solidFill>
                <a:prstClr val="black"/>
              </a:solidFill>
              <a:latin typeface="Century Gothic" panose="020B0502020202020204" pitchFamily="34" charset="0"/>
              <a:cs typeface="Arial" panose="020B0604020202020204" pitchFamily="34" charset="0"/>
            </a:endParaRP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intérieur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extérieur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Industriel léger</a:t>
            </a:r>
          </a:p>
          <a:p>
            <a:r>
              <a:rPr lang="fr-BE" sz="1000" dirty="0">
                <a:solidFill>
                  <a:prstClr val="black"/>
                </a:solidFill>
                <a:latin typeface="Century Gothic" panose="020B0502020202020204" pitchFamily="34" charset="0"/>
                <a:cs typeface="Arial" panose="020B0604020202020204" pitchFamily="34" charset="0"/>
              </a:rPr>
              <a:t>Ou</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Le plus contraignant (annexe B1)</a:t>
            </a:r>
          </a:p>
        </p:txBody>
      </p:sp>
      <p:cxnSp>
        <p:nvCxnSpPr>
          <p:cNvPr id="55" name="Connecteur droit avec flèche 54">
            <a:extLst>
              <a:ext uri="{FF2B5EF4-FFF2-40B4-BE49-F238E27FC236}">
                <a16:creationId xmlns:a16="http://schemas.microsoft.com/office/drawing/2014/main" id="{CF51F401-1193-4525-79D2-9C9DCBE939F1}"/>
              </a:ext>
            </a:extLst>
          </p:cNvPr>
          <p:cNvCxnSpPr/>
          <p:nvPr/>
        </p:nvCxnSpPr>
        <p:spPr>
          <a:xfrm>
            <a:off x="4046220" y="4279264"/>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A2AEB890-53DC-6291-4CF7-F704904EB1AA}"/>
              </a:ext>
            </a:extLst>
          </p:cNvPr>
          <p:cNvCxnSpPr>
            <a:cxnSpLocks/>
          </p:cNvCxnSpPr>
          <p:nvPr/>
        </p:nvCxnSpPr>
        <p:spPr>
          <a:xfrm flipV="1">
            <a:off x="5245010" y="3188944"/>
            <a:ext cx="0" cy="56228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FDC5676F-BE2B-A280-3A1C-8672D0D9E902}"/>
              </a:ext>
            </a:extLst>
          </p:cNvPr>
          <p:cNvSpPr txBox="1"/>
          <p:nvPr/>
        </p:nvSpPr>
        <p:spPr>
          <a:xfrm>
            <a:off x="4630578" y="2686033"/>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59" name="Connecteur droit avec flèche 58">
            <a:extLst>
              <a:ext uri="{FF2B5EF4-FFF2-40B4-BE49-F238E27FC236}">
                <a16:creationId xmlns:a16="http://schemas.microsoft.com/office/drawing/2014/main" id="{71930F29-B012-D3A8-867A-2EA7B760C2F9}"/>
              </a:ext>
            </a:extLst>
          </p:cNvPr>
          <p:cNvCxnSpPr>
            <a:cxnSpLocks/>
          </p:cNvCxnSpPr>
          <p:nvPr/>
        </p:nvCxnSpPr>
        <p:spPr>
          <a:xfrm flipV="1">
            <a:off x="5229771" y="1944991"/>
            <a:ext cx="0" cy="5622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801CE179-671A-9DFF-AE19-AE39C8B6B424}"/>
              </a:ext>
            </a:extLst>
          </p:cNvPr>
          <p:cNvCxnSpPr/>
          <p:nvPr/>
        </p:nvCxnSpPr>
        <p:spPr>
          <a:xfrm>
            <a:off x="8330281" y="4269340"/>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2F1BF3B2-5BE9-CF04-CCB4-D2AE310C5D78}"/>
              </a:ext>
            </a:extLst>
          </p:cNvPr>
          <p:cNvCxnSpPr>
            <a:cxnSpLocks/>
          </p:cNvCxnSpPr>
          <p:nvPr/>
        </p:nvCxnSpPr>
        <p:spPr>
          <a:xfrm>
            <a:off x="6782413" y="4256078"/>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9AC16E67-00A3-72E0-7099-AC08AA28EE42}"/>
              </a:ext>
            </a:extLst>
          </p:cNvPr>
          <p:cNvSpPr txBox="1"/>
          <p:nvPr/>
        </p:nvSpPr>
        <p:spPr>
          <a:xfrm>
            <a:off x="7345030" y="4102189"/>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63" name="ZoneTexte 62">
            <a:extLst>
              <a:ext uri="{FF2B5EF4-FFF2-40B4-BE49-F238E27FC236}">
                <a16:creationId xmlns:a16="http://schemas.microsoft.com/office/drawing/2014/main" id="{BE825233-1508-2F80-E5B5-4F5F43FC3AEA}"/>
              </a:ext>
            </a:extLst>
          </p:cNvPr>
          <p:cNvSpPr txBox="1"/>
          <p:nvPr/>
        </p:nvSpPr>
        <p:spPr>
          <a:xfrm>
            <a:off x="8971799" y="3907840"/>
            <a:ext cx="3220201" cy="553998"/>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Scénario standard </a:t>
            </a:r>
            <a:r>
              <a:rPr lang="fr-BE" sz="1000" dirty="0">
                <a:solidFill>
                  <a:prstClr val="black"/>
                </a:solidFill>
                <a:latin typeface="Century Gothic" panose="020B0502020202020204" pitchFamily="34" charset="0"/>
                <a:cs typeface="Arial" panose="020B0604020202020204" pitchFamily="34" charset="0"/>
              </a:rPr>
              <a:t>avec modification(s)</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Adaptation(s) graduelle(s)</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Tableau 2 – GRER – partie B</a:t>
            </a:r>
          </a:p>
        </p:txBody>
      </p:sp>
      <p:sp>
        <p:nvSpPr>
          <p:cNvPr id="64" name="ZoneTexte 63">
            <a:extLst>
              <a:ext uri="{FF2B5EF4-FFF2-40B4-BE49-F238E27FC236}">
                <a16:creationId xmlns:a16="http://schemas.microsoft.com/office/drawing/2014/main" id="{CEDE97DB-7963-0DC3-51D9-0CDAD3011CD2}"/>
              </a:ext>
            </a:extLst>
          </p:cNvPr>
          <p:cNvSpPr txBox="1"/>
          <p:nvPr/>
        </p:nvSpPr>
        <p:spPr>
          <a:xfrm>
            <a:off x="4839033" y="1391962"/>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sp>
        <p:nvSpPr>
          <p:cNvPr id="67" name="ZoneTexte 66">
            <a:extLst>
              <a:ext uri="{FF2B5EF4-FFF2-40B4-BE49-F238E27FC236}">
                <a16:creationId xmlns:a16="http://schemas.microsoft.com/office/drawing/2014/main" id="{2103CB32-4B5B-2DA0-A1EC-A08ABD8C7CF3}"/>
              </a:ext>
            </a:extLst>
          </p:cNvPr>
          <p:cNvSpPr txBox="1"/>
          <p:nvPr/>
        </p:nvSpPr>
        <p:spPr>
          <a:xfrm>
            <a:off x="473246" y="2870110"/>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ESR</a:t>
            </a:r>
          </a:p>
        </p:txBody>
      </p:sp>
      <p:cxnSp>
        <p:nvCxnSpPr>
          <p:cNvPr id="68" name="Connecteur droit avec flèche 67">
            <a:extLst>
              <a:ext uri="{FF2B5EF4-FFF2-40B4-BE49-F238E27FC236}">
                <a16:creationId xmlns:a16="http://schemas.microsoft.com/office/drawing/2014/main" id="{8043CBED-D301-98F3-4BE4-DBBB6F063F6D}"/>
              </a:ext>
            </a:extLst>
          </p:cNvPr>
          <p:cNvCxnSpPr>
            <a:cxnSpLocks/>
          </p:cNvCxnSpPr>
          <p:nvPr/>
        </p:nvCxnSpPr>
        <p:spPr>
          <a:xfrm flipV="1">
            <a:off x="10191838" y="3188944"/>
            <a:ext cx="0" cy="56228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9" name="ZoneTexte 68">
            <a:extLst>
              <a:ext uri="{FF2B5EF4-FFF2-40B4-BE49-F238E27FC236}">
                <a16:creationId xmlns:a16="http://schemas.microsoft.com/office/drawing/2014/main" id="{AF12DC6F-4F95-BD76-966C-53DAD9C236A2}"/>
              </a:ext>
            </a:extLst>
          </p:cNvPr>
          <p:cNvSpPr txBox="1"/>
          <p:nvPr/>
        </p:nvSpPr>
        <p:spPr>
          <a:xfrm>
            <a:off x="9577406" y="2686033"/>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70" name="Connecteur droit avec flèche 69">
            <a:extLst>
              <a:ext uri="{FF2B5EF4-FFF2-40B4-BE49-F238E27FC236}">
                <a16:creationId xmlns:a16="http://schemas.microsoft.com/office/drawing/2014/main" id="{CB3767C2-F908-3456-A48B-79190F2598C8}"/>
              </a:ext>
            </a:extLst>
          </p:cNvPr>
          <p:cNvCxnSpPr>
            <a:cxnSpLocks/>
          </p:cNvCxnSpPr>
          <p:nvPr/>
        </p:nvCxnSpPr>
        <p:spPr>
          <a:xfrm flipV="1">
            <a:off x="10176599" y="1944991"/>
            <a:ext cx="0" cy="5622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22BA9A16-34EF-47B8-310A-7A8508D3C35C}"/>
              </a:ext>
            </a:extLst>
          </p:cNvPr>
          <p:cNvSpPr txBox="1"/>
          <p:nvPr/>
        </p:nvSpPr>
        <p:spPr>
          <a:xfrm>
            <a:off x="9548076" y="1344554"/>
            <a:ext cx="1287523"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 + </a:t>
            </a:r>
            <a:r>
              <a:rPr lang="fr-BE" sz="1400" dirty="0" err="1">
                <a:solidFill>
                  <a:prstClr val="black"/>
                </a:solidFill>
                <a:latin typeface="Century Gothic" panose="020B0502020202020204" pitchFamily="34" charset="0"/>
                <a:cs typeface="Arial" panose="020B0604020202020204" pitchFamily="34" charset="0"/>
              </a:rPr>
              <a:t>MSé</a:t>
            </a:r>
            <a:endParaRPr lang="fr-BE" sz="1400" dirty="0">
              <a:solidFill>
                <a:prstClr val="black"/>
              </a:solidFill>
              <a:latin typeface="Century Gothic" panose="020B0502020202020204" pitchFamily="34" charset="0"/>
              <a:cs typeface="Arial" panose="020B0604020202020204" pitchFamily="34" charset="0"/>
            </a:endParaRPr>
          </a:p>
        </p:txBody>
      </p:sp>
      <p:grpSp>
        <p:nvGrpSpPr>
          <p:cNvPr id="13" name="Groupe 12">
            <a:extLst>
              <a:ext uri="{FF2B5EF4-FFF2-40B4-BE49-F238E27FC236}">
                <a16:creationId xmlns:a16="http://schemas.microsoft.com/office/drawing/2014/main" id="{3E701AE9-4FBC-C13C-703F-85429982D1AB}"/>
              </a:ext>
            </a:extLst>
          </p:cNvPr>
          <p:cNvGrpSpPr/>
          <p:nvPr/>
        </p:nvGrpSpPr>
        <p:grpSpPr>
          <a:xfrm>
            <a:off x="6467310" y="58302"/>
            <a:ext cx="5578531" cy="938394"/>
            <a:chOff x="6467310" y="58302"/>
            <a:chExt cx="5578531" cy="938394"/>
          </a:xfrm>
        </p:grpSpPr>
        <p:cxnSp>
          <p:nvCxnSpPr>
            <p:cNvPr id="14" name="Connecteur droit avec flèche 13">
              <a:extLst>
                <a:ext uri="{FF2B5EF4-FFF2-40B4-BE49-F238E27FC236}">
                  <a16:creationId xmlns:a16="http://schemas.microsoft.com/office/drawing/2014/main" id="{A82B92EF-6602-F45B-5092-14CD532CE14C}"/>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BFD8583-5F57-0783-4904-CB21F1422204}"/>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99D7311-FAB0-7BF4-5B99-18211175F08C}"/>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9" name="ZoneTexte 18">
              <a:extLst>
                <a:ext uri="{FF2B5EF4-FFF2-40B4-BE49-F238E27FC236}">
                  <a16:creationId xmlns:a16="http://schemas.microsoft.com/office/drawing/2014/main" id="{077398BD-8283-F6E5-3A07-BCF8D9115DED}"/>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21" name="ZoneTexte 20">
              <a:extLst>
                <a:ext uri="{FF2B5EF4-FFF2-40B4-BE49-F238E27FC236}">
                  <a16:creationId xmlns:a16="http://schemas.microsoft.com/office/drawing/2014/main" id="{371AEBD2-6711-82D5-6EED-8901C48235F7}"/>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22" name="ZoneTexte 21">
              <a:extLst>
                <a:ext uri="{FF2B5EF4-FFF2-40B4-BE49-F238E27FC236}">
                  <a16:creationId xmlns:a16="http://schemas.microsoft.com/office/drawing/2014/main" id="{3A9E22BE-EB56-D416-F364-7B687F9810F5}"/>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23" name="Rectangle 22">
              <a:extLst>
                <a:ext uri="{FF2B5EF4-FFF2-40B4-BE49-F238E27FC236}">
                  <a16:creationId xmlns:a16="http://schemas.microsoft.com/office/drawing/2014/main" id="{511A4961-24F8-9898-5DAE-C206BF9CDA23}"/>
                </a:ext>
              </a:extLst>
            </p:cNvPr>
            <p:cNvSpPr/>
            <p:nvPr/>
          </p:nvSpPr>
          <p:spPr>
            <a:xfrm>
              <a:off x="6477145" y="62351"/>
              <a:ext cx="5568696" cy="9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4" name="ZoneTexte 23">
            <a:extLst>
              <a:ext uri="{FF2B5EF4-FFF2-40B4-BE49-F238E27FC236}">
                <a16:creationId xmlns:a16="http://schemas.microsoft.com/office/drawing/2014/main" id="{F02EEA23-61FB-4F4C-0069-AFA5C372F812}"/>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sp>
        <p:nvSpPr>
          <p:cNvPr id="4" name="ZoneTexte 3">
            <a:extLst>
              <a:ext uri="{FF2B5EF4-FFF2-40B4-BE49-F238E27FC236}">
                <a16:creationId xmlns:a16="http://schemas.microsoft.com/office/drawing/2014/main" id="{7A44E177-6C32-AC7D-58CB-E0AD6B9C3365}"/>
              </a:ext>
            </a:extLst>
          </p:cNvPr>
          <p:cNvSpPr txBox="1"/>
          <p:nvPr/>
        </p:nvSpPr>
        <p:spPr>
          <a:xfrm>
            <a:off x="1466768" y="5763439"/>
            <a:ext cx="9273883" cy="431015"/>
          </a:xfrm>
          <a:prstGeom prst="rect">
            <a:avLst/>
          </a:prstGeom>
          <a:noFill/>
          <a:ln w="28575">
            <a:solidFill>
              <a:schemeClr val="tx1"/>
            </a:solidFill>
          </a:ln>
        </p:spPr>
        <p:txBody>
          <a:bodyPr wrap="square" rtlCol="0">
            <a:spAutoFit/>
          </a:bodyPr>
          <a:lstStyle/>
          <a:p>
            <a:pPr algn="ctr"/>
            <a:r>
              <a:rPr lang="fr-BE" sz="2201" b="1" dirty="0">
                <a:solidFill>
                  <a:prstClr val="black"/>
                </a:solidFill>
                <a:latin typeface="Century Gothic" panose="020B0502020202020204" pitchFamily="34" charset="0"/>
                <a:cs typeface="Arial" panose="020B0604020202020204" pitchFamily="34" charset="0"/>
              </a:rPr>
              <a:t>Mesures de sécurité</a:t>
            </a:r>
            <a:r>
              <a:rPr lang="fr-BE" sz="2201" dirty="0">
                <a:solidFill>
                  <a:prstClr val="black"/>
                </a:solidFill>
                <a:latin typeface="Century Gothic" panose="020B0502020202020204" pitchFamily="34" charset="0"/>
                <a:cs typeface="Arial" panose="020B0604020202020204" pitchFamily="34" charset="0"/>
              </a:rPr>
              <a:t> sont liées à l’</a:t>
            </a:r>
            <a:r>
              <a:rPr lang="fr-BE" sz="2201" b="1" dirty="0">
                <a:solidFill>
                  <a:prstClr val="black"/>
                </a:solidFill>
                <a:latin typeface="Century Gothic" panose="020B0502020202020204" pitchFamily="34" charset="0"/>
                <a:cs typeface="Arial" panose="020B0604020202020204" pitchFamily="34" charset="0"/>
              </a:rPr>
              <a:t>usage projeté/futur </a:t>
            </a:r>
            <a:r>
              <a:rPr lang="fr-BE" sz="2201" dirty="0">
                <a:solidFill>
                  <a:prstClr val="black"/>
                </a:solidFill>
                <a:latin typeface="Century Gothic" panose="020B0502020202020204" pitchFamily="34" charset="0"/>
                <a:cs typeface="Arial" panose="020B0604020202020204" pitchFamily="34" charset="0"/>
              </a:rPr>
              <a:t>du terrain</a:t>
            </a:r>
          </a:p>
        </p:txBody>
      </p:sp>
      <p:sp>
        <p:nvSpPr>
          <p:cNvPr id="6" name="ZoneTexte 5">
            <a:extLst>
              <a:ext uri="{FF2B5EF4-FFF2-40B4-BE49-F238E27FC236}">
                <a16:creationId xmlns:a16="http://schemas.microsoft.com/office/drawing/2014/main" id="{3463DB28-6EE0-3F18-F348-0E65AF379980}"/>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cxnSp>
        <p:nvCxnSpPr>
          <p:cNvPr id="7" name="Connecteur droit 6">
            <a:extLst>
              <a:ext uri="{FF2B5EF4-FFF2-40B4-BE49-F238E27FC236}">
                <a16:creationId xmlns:a16="http://schemas.microsoft.com/office/drawing/2014/main" id="{FB67EC7E-8AAE-F817-CFDC-F1DA5B090C9E}"/>
              </a:ext>
            </a:extLst>
          </p:cNvPr>
          <p:cNvCxnSpPr>
            <a:cxnSpLocks/>
          </p:cNvCxnSpPr>
          <p:nvPr/>
        </p:nvCxnSpPr>
        <p:spPr>
          <a:xfrm>
            <a:off x="181475" y="2249907"/>
            <a:ext cx="0" cy="792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4253F8DE-86C3-82EE-8B49-47CFAC4E9439}"/>
              </a:ext>
            </a:extLst>
          </p:cNvPr>
          <p:cNvCxnSpPr>
            <a:cxnSpLocks/>
          </p:cNvCxnSpPr>
          <p:nvPr/>
        </p:nvCxnSpPr>
        <p:spPr>
          <a:xfrm flipH="1">
            <a:off x="181475" y="2256586"/>
            <a:ext cx="2935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CDBC5528-EDCF-8ED8-3147-5A6EF259A0F8}"/>
              </a:ext>
            </a:extLst>
          </p:cNvPr>
          <p:cNvCxnSpPr>
            <a:cxnSpLocks/>
          </p:cNvCxnSpPr>
          <p:nvPr/>
        </p:nvCxnSpPr>
        <p:spPr>
          <a:xfrm>
            <a:off x="181475" y="3042557"/>
            <a:ext cx="2485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60409F11-6067-8FC0-0821-858C90B6FC5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5" name="Image 24">
            <a:extLst>
              <a:ext uri="{FF2B5EF4-FFF2-40B4-BE49-F238E27FC236}">
                <a16:creationId xmlns:a16="http://schemas.microsoft.com/office/drawing/2014/main" id="{BED5B8C8-8E08-6D73-2C56-A1390F4DB5B4}"/>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89839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CDB7FF5-D1E3-B01A-9BAA-E34BED42D58F}"/>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6" y="1311625"/>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6" y="2107169"/>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cxnSp>
        <p:nvCxnSpPr>
          <p:cNvPr id="20" name="Connecteur droit avec flèche 19">
            <a:extLst>
              <a:ext uri="{FF2B5EF4-FFF2-40B4-BE49-F238E27FC236}">
                <a16:creationId xmlns:a16="http://schemas.microsoft.com/office/drawing/2014/main" id="{760A71A0-A5CD-F97C-8BCB-7750F105D972}"/>
              </a:ext>
            </a:extLst>
          </p:cNvPr>
          <p:cNvCxnSpPr/>
          <p:nvPr/>
        </p:nvCxnSpPr>
        <p:spPr>
          <a:xfrm>
            <a:off x="4160520" y="1539112"/>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EF945C8A-147F-A9DD-3E8E-E6EF3EC24F3F}"/>
              </a:ext>
            </a:extLst>
          </p:cNvPr>
          <p:cNvCxnSpPr/>
          <p:nvPr/>
        </p:nvCxnSpPr>
        <p:spPr>
          <a:xfrm>
            <a:off x="872990" y="3767200"/>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3ECAE5F-A746-5073-2D08-46E53663520C}"/>
              </a:ext>
            </a:extLst>
          </p:cNvPr>
          <p:cNvCxnSpPr>
            <a:cxnSpLocks/>
          </p:cNvCxnSpPr>
          <p:nvPr/>
        </p:nvCxnSpPr>
        <p:spPr>
          <a:xfrm>
            <a:off x="882134" y="3214056"/>
            <a:ext cx="0" cy="56228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AAF5763B-F2F9-94D7-1437-831BDE841E87}"/>
              </a:ext>
            </a:extLst>
          </p:cNvPr>
          <p:cNvCxnSpPr>
            <a:cxnSpLocks/>
          </p:cNvCxnSpPr>
          <p:nvPr/>
        </p:nvCxnSpPr>
        <p:spPr>
          <a:xfrm>
            <a:off x="705350" y="4279264"/>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551354C1-BBF6-B78A-7E44-126254AEE724}"/>
              </a:ext>
            </a:extLst>
          </p:cNvPr>
          <p:cNvCxnSpPr>
            <a:cxnSpLocks/>
          </p:cNvCxnSpPr>
          <p:nvPr/>
        </p:nvCxnSpPr>
        <p:spPr>
          <a:xfrm>
            <a:off x="705350" y="3223200"/>
            <a:ext cx="0" cy="10560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331E4684-D5D0-9DA5-F5F7-D505513E59F2}"/>
              </a:ext>
            </a:extLst>
          </p:cNvPr>
          <p:cNvSpPr txBox="1"/>
          <p:nvPr/>
        </p:nvSpPr>
        <p:spPr>
          <a:xfrm>
            <a:off x="1304543" y="3613311"/>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40" name="Connecteur droit avec flèche 39">
            <a:extLst>
              <a:ext uri="{FF2B5EF4-FFF2-40B4-BE49-F238E27FC236}">
                <a16:creationId xmlns:a16="http://schemas.microsoft.com/office/drawing/2014/main" id="{700E7529-B86A-F470-6F6E-51A50D06E3CD}"/>
              </a:ext>
            </a:extLst>
          </p:cNvPr>
          <p:cNvCxnSpPr/>
          <p:nvPr/>
        </p:nvCxnSpPr>
        <p:spPr>
          <a:xfrm>
            <a:off x="2291873" y="3781383"/>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DC8659D3-4A48-08E5-63C3-A4EF17374C98}"/>
              </a:ext>
            </a:extLst>
          </p:cNvPr>
          <p:cNvSpPr txBox="1"/>
          <p:nvPr/>
        </p:nvSpPr>
        <p:spPr>
          <a:xfrm>
            <a:off x="3102120" y="3600063"/>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43" name="ZoneTexte 42">
            <a:extLst>
              <a:ext uri="{FF2B5EF4-FFF2-40B4-BE49-F238E27FC236}">
                <a16:creationId xmlns:a16="http://schemas.microsoft.com/office/drawing/2014/main" id="{CFE96ABE-F58F-838A-B390-F3049EE0FACB}"/>
              </a:ext>
            </a:extLst>
          </p:cNvPr>
          <p:cNvSpPr txBox="1"/>
          <p:nvPr/>
        </p:nvSpPr>
        <p:spPr>
          <a:xfrm>
            <a:off x="1304543" y="4102189"/>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44" name="ZoneTexte 43">
            <a:extLst>
              <a:ext uri="{FF2B5EF4-FFF2-40B4-BE49-F238E27FC236}">
                <a16:creationId xmlns:a16="http://schemas.microsoft.com/office/drawing/2014/main" id="{595ADB7B-0F0E-B33A-0941-7AD13516BE16}"/>
              </a:ext>
            </a:extLst>
          </p:cNvPr>
          <p:cNvSpPr txBox="1"/>
          <p:nvPr/>
        </p:nvSpPr>
        <p:spPr>
          <a:xfrm>
            <a:off x="3102120" y="4102189"/>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EDR</a:t>
            </a:r>
          </a:p>
        </p:txBody>
      </p:sp>
      <p:cxnSp>
        <p:nvCxnSpPr>
          <p:cNvPr id="45" name="Connecteur droit avec flèche 44">
            <a:extLst>
              <a:ext uri="{FF2B5EF4-FFF2-40B4-BE49-F238E27FC236}">
                <a16:creationId xmlns:a16="http://schemas.microsoft.com/office/drawing/2014/main" id="{CF45B11A-5BE3-8354-A338-7E990EB76675}"/>
              </a:ext>
            </a:extLst>
          </p:cNvPr>
          <p:cNvCxnSpPr>
            <a:cxnSpLocks/>
          </p:cNvCxnSpPr>
          <p:nvPr/>
        </p:nvCxnSpPr>
        <p:spPr>
          <a:xfrm>
            <a:off x="2203481" y="4279264"/>
            <a:ext cx="69799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0F807ED2-36D1-30AB-3B30-C66EC7368A9F}"/>
              </a:ext>
            </a:extLst>
          </p:cNvPr>
          <p:cNvCxnSpPr>
            <a:cxnSpLocks/>
          </p:cNvCxnSpPr>
          <p:nvPr/>
        </p:nvCxnSpPr>
        <p:spPr>
          <a:xfrm>
            <a:off x="1895853" y="4409966"/>
            <a:ext cx="0" cy="4009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CBD17132-CCE6-3548-A831-0C91BF835A9E}"/>
              </a:ext>
            </a:extLst>
          </p:cNvPr>
          <p:cNvSpPr txBox="1"/>
          <p:nvPr/>
        </p:nvSpPr>
        <p:spPr>
          <a:xfrm>
            <a:off x="1296660" y="4945088"/>
            <a:ext cx="1198385"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PA + </a:t>
            </a:r>
            <a:r>
              <a:rPr lang="fr-BE" sz="1400" dirty="0" err="1">
                <a:solidFill>
                  <a:prstClr val="black"/>
                </a:solidFill>
                <a:latin typeface="Century Gothic" panose="020B0502020202020204" pitchFamily="34" charset="0"/>
                <a:cs typeface="Arial" panose="020B0604020202020204" pitchFamily="34" charset="0"/>
              </a:rPr>
              <a:t>MSu</a:t>
            </a:r>
            <a:endParaRPr lang="fr-BE" sz="1400" dirty="0">
              <a:solidFill>
                <a:prstClr val="black"/>
              </a:solidFill>
              <a:latin typeface="Century Gothic" panose="020B0502020202020204" pitchFamily="34" charset="0"/>
              <a:cs typeface="Arial" panose="020B0604020202020204" pitchFamily="34" charset="0"/>
            </a:endParaRPr>
          </a:p>
        </p:txBody>
      </p:sp>
      <p:sp>
        <p:nvSpPr>
          <p:cNvPr id="50" name="ZoneTexte 49">
            <a:extLst>
              <a:ext uri="{FF2B5EF4-FFF2-40B4-BE49-F238E27FC236}">
                <a16:creationId xmlns:a16="http://schemas.microsoft.com/office/drawing/2014/main" id="{4F26B9C2-148A-7896-DD52-76A6EA6FB900}"/>
              </a:ext>
            </a:extLst>
          </p:cNvPr>
          <p:cNvSpPr txBox="1"/>
          <p:nvPr/>
        </p:nvSpPr>
        <p:spPr>
          <a:xfrm>
            <a:off x="2543590" y="4975865"/>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a:t>
            </a:r>
            <a:r>
              <a:rPr lang="fr-BE" sz="1000" b="1" dirty="0">
                <a:solidFill>
                  <a:prstClr val="black"/>
                </a:solidFill>
                <a:latin typeface="Century Gothic" panose="020B0502020202020204" pitchFamily="34" charset="0"/>
                <a:cs typeface="Arial" panose="020B0604020202020204" pitchFamily="34" charset="0"/>
              </a:rPr>
              <a:t>type V</a:t>
            </a:r>
          </a:p>
        </p:txBody>
      </p:sp>
      <p:sp>
        <p:nvSpPr>
          <p:cNvPr id="54" name="ZoneTexte 53">
            <a:extLst>
              <a:ext uri="{FF2B5EF4-FFF2-40B4-BE49-F238E27FC236}">
                <a16:creationId xmlns:a16="http://schemas.microsoft.com/office/drawing/2014/main" id="{BEF51564-6F90-664B-9ABD-0F63DA917EBC}"/>
              </a:ext>
            </a:extLst>
          </p:cNvPr>
          <p:cNvSpPr txBox="1"/>
          <p:nvPr/>
        </p:nvSpPr>
        <p:spPr>
          <a:xfrm>
            <a:off x="4652836" y="3917834"/>
            <a:ext cx="2828546" cy="1015663"/>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Scénario standard</a:t>
            </a:r>
            <a:endParaRPr lang="fr-BE" sz="1000" dirty="0">
              <a:solidFill>
                <a:prstClr val="black"/>
              </a:solidFill>
              <a:latin typeface="Century Gothic" panose="020B0502020202020204" pitchFamily="34" charset="0"/>
              <a:cs typeface="Arial" panose="020B0604020202020204" pitchFamily="34" charset="0"/>
            </a:endParaRP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intérieur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extérieur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Industriel léger</a:t>
            </a:r>
          </a:p>
          <a:p>
            <a:r>
              <a:rPr lang="fr-BE" sz="1000" dirty="0">
                <a:solidFill>
                  <a:prstClr val="black"/>
                </a:solidFill>
                <a:latin typeface="Century Gothic" panose="020B0502020202020204" pitchFamily="34" charset="0"/>
                <a:cs typeface="Arial" panose="020B0604020202020204" pitchFamily="34" charset="0"/>
              </a:rPr>
              <a:t>Ou</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Le plus contraignant (annexe B1)</a:t>
            </a:r>
          </a:p>
        </p:txBody>
      </p:sp>
      <p:cxnSp>
        <p:nvCxnSpPr>
          <p:cNvPr id="55" name="Connecteur droit avec flèche 54">
            <a:extLst>
              <a:ext uri="{FF2B5EF4-FFF2-40B4-BE49-F238E27FC236}">
                <a16:creationId xmlns:a16="http://schemas.microsoft.com/office/drawing/2014/main" id="{CF51F401-1193-4525-79D2-9C9DCBE939F1}"/>
              </a:ext>
            </a:extLst>
          </p:cNvPr>
          <p:cNvCxnSpPr/>
          <p:nvPr/>
        </p:nvCxnSpPr>
        <p:spPr>
          <a:xfrm>
            <a:off x="4046220" y="4279264"/>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A2AEB890-53DC-6291-4CF7-F704904EB1AA}"/>
              </a:ext>
            </a:extLst>
          </p:cNvPr>
          <p:cNvCxnSpPr>
            <a:cxnSpLocks/>
          </p:cNvCxnSpPr>
          <p:nvPr/>
        </p:nvCxnSpPr>
        <p:spPr>
          <a:xfrm flipV="1">
            <a:off x="5245010" y="3188944"/>
            <a:ext cx="0" cy="56228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FDC5676F-BE2B-A280-3A1C-8672D0D9E902}"/>
              </a:ext>
            </a:extLst>
          </p:cNvPr>
          <p:cNvSpPr txBox="1"/>
          <p:nvPr/>
        </p:nvSpPr>
        <p:spPr>
          <a:xfrm>
            <a:off x="4630578" y="2686033"/>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59" name="Connecteur droit avec flèche 58">
            <a:extLst>
              <a:ext uri="{FF2B5EF4-FFF2-40B4-BE49-F238E27FC236}">
                <a16:creationId xmlns:a16="http://schemas.microsoft.com/office/drawing/2014/main" id="{71930F29-B012-D3A8-867A-2EA7B760C2F9}"/>
              </a:ext>
            </a:extLst>
          </p:cNvPr>
          <p:cNvCxnSpPr>
            <a:cxnSpLocks/>
          </p:cNvCxnSpPr>
          <p:nvPr/>
        </p:nvCxnSpPr>
        <p:spPr>
          <a:xfrm flipV="1">
            <a:off x="5229771" y="1944991"/>
            <a:ext cx="0" cy="5622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801CE179-671A-9DFF-AE19-AE39C8B6B424}"/>
              </a:ext>
            </a:extLst>
          </p:cNvPr>
          <p:cNvCxnSpPr/>
          <p:nvPr/>
        </p:nvCxnSpPr>
        <p:spPr>
          <a:xfrm>
            <a:off x="8330281" y="4269340"/>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2F1BF3B2-5BE9-CF04-CCB4-D2AE310C5D78}"/>
              </a:ext>
            </a:extLst>
          </p:cNvPr>
          <p:cNvCxnSpPr>
            <a:cxnSpLocks/>
          </p:cNvCxnSpPr>
          <p:nvPr/>
        </p:nvCxnSpPr>
        <p:spPr>
          <a:xfrm>
            <a:off x="6782413" y="4256078"/>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9AC16E67-00A3-72E0-7099-AC08AA28EE42}"/>
              </a:ext>
            </a:extLst>
          </p:cNvPr>
          <p:cNvSpPr txBox="1"/>
          <p:nvPr/>
        </p:nvSpPr>
        <p:spPr>
          <a:xfrm>
            <a:off x="7345030" y="4102189"/>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63" name="ZoneTexte 62">
            <a:extLst>
              <a:ext uri="{FF2B5EF4-FFF2-40B4-BE49-F238E27FC236}">
                <a16:creationId xmlns:a16="http://schemas.microsoft.com/office/drawing/2014/main" id="{BE825233-1508-2F80-E5B5-4F5F43FC3AEA}"/>
              </a:ext>
            </a:extLst>
          </p:cNvPr>
          <p:cNvSpPr txBox="1"/>
          <p:nvPr/>
        </p:nvSpPr>
        <p:spPr>
          <a:xfrm>
            <a:off x="8971799" y="3907840"/>
            <a:ext cx="3220201" cy="553998"/>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Scénario standard </a:t>
            </a:r>
            <a:r>
              <a:rPr lang="fr-BE" sz="1000" dirty="0">
                <a:solidFill>
                  <a:prstClr val="black"/>
                </a:solidFill>
                <a:latin typeface="Century Gothic" panose="020B0502020202020204" pitchFamily="34" charset="0"/>
                <a:cs typeface="Arial" panose="020B0604020202020204" pitchFamily="34" charset="0"/>
              </a:rPr>
              <a:t>avec modification(s)</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Adaptation(s) graduelle(s)</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Tableau 2 – GRER – partie B</a:t>
            </a:r>
          </a:p>
        </p:txBody>
      </p:sp>
      <p:sp>
        <p:nvSpPr>
          <p:cNvPr id="64" name="ZoneTexte 63">
            <a:extLst>
              <a:ext uri="{FF2B5EF4-FFF2-40B4-BE49-F238E27FC236}">
                <a16:creationId xmlns:a16="http://schemas.microsoft.com/office/drawing/2014/main" id="{CEDE97DB-7963-0DC3-51D9-0CDAD3011CD2}"/>
              </a:ext>
            </a:extLst>
          </p:cNvPr>
          <p:cNvSpPr txBox="1"/>
          <p:nvPr/>
        </p:nvSpPr>
        <p:spPr>
          <a:xfrm>
            <a:off x="4839033" y="1391962"/>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sp>
        <p:nvSpPr>
          <p:cNvPr id="67" name="ZoneTexte 66">
            <a:extLst>
              <a:ext uri="{FF2B5EF4-FFF2-40B4-BE49-F238E27FC236}">
                <a16:creationId xmlns:a16="http://schemas.microsoft.com/office/drawing/2014/main" id="{2103CB32-4B5B-2DA0-A1EC-A08ABD8C7CF3}"/>
              </a:ext>
            </a:extLst>
          </p:cNvPr>
          <p:cNvSpPr txBox="1"/>
          <p:nvPr/>
        </p:nvSpPr>
        <p:spPr>
          <a:xfrm>
            <a:off x="473246" y="2870110"/>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ESR</a:t>
            </a:r>
          </a:p>
        </p:txBody>
      </p:sp>
      <p:cxnSp>
        <p:nvCxnSpPr>
          <p:cNvPr id="68" name="Connecteur droit avec flèche 67">
            <a:extLst>
              <a:ext uri="{FF2B5EF4-FFF2-40B4-BE49-F238E27FC236}">
                <a16:creationId xmlns:a16="http://schemas.microsoft.com/office/drawing/2014/main" id="{8043CBED-D301-98F3-4BE4-DBBB6F063F6D}"/>
              </a:ext>
            </a:extLst>
          </p:cNvPr>
          <p:cNvCxnSpPr>
            <a:cxnSpLocks/>
          </p:cNvCxnSpPr>
          <p:nvPr/>
        </p:nvCxnSpPr>
        <p:spPr>
          <a:xfrm flipV="1">
            <a:off x="10191838" y="3188944"/>
            <a:ext cx="0" cy="56228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9" name="ZoneTexte 68">
            <a:extLst>
              <a:ext uri="{FF2B5EF4-FFF2-40B4-BE49-F238E27FC236}">
                <a16:creationId xmlns:a16="http://schemas.microsoft.com/office/drawing/2014/main" id="{AF12DC6F-4F95-BD76-966C-53DAD9C236A2}"/>
              </a:ext>
            </a:extLst>
          </p:cNvPr>
          <p:cNvSpPr txBox="1"/>
          <p:nvPr/>
        </p:nvSpPr>
        <p:spPr>
          <a:xfrm>
            <a:off x="9577406" y="2686033"/>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72" name="Connecteur droit avec flèche 71">
            <a:extLst>
              <a:ext uri="{FF2B5EF4-FFF2-40B4-BE49-F238E27FC236}">
                <a16:creationId xmlns:a16="http://schemas.microsoft.com/office/drawing/2014/main" id="{7C55CD4C-1D2B-8F2B-82DF-10697DF4228C}"/>
              </a:ext>
            </a:extLst>
          </p:cNvPr>
          <p:cNvCxnSpPr>
            <a:cxnSpLocks/>
          </p:cNvCxnSpPr>
          <p:nvPr/>
        </p:nvCxnSpPr>
        <p:spPr>
          <a:xfrm>
            <a:off x="10191834" y="4532538"/>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81B9425D-7ECD-23C0-4AB3-693BD78FAEA7}"/>
              </a:ext>
            </a:extLst>
          </p:cNvPr>
          <p:cNvSpPr txBox="1"/>
          <p:nvPr/>
        </p:nvSpPr>
        <p:spPr>
          <a:xfrm>
            <a:off x="9603480" y="5008230"/>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MG</a:t>
            </a:r>
          </a:p>
        </p:txBody>
      </p:sp>
      <p:cxnSp>
        <p:nvCxnSpPr>
          <p:cNvPr id="74" name="Connecteur droit avec flèche 73">
            <a:extLst>
              <a:ext uri="{FF2B5EF4-FFF2-40B4-BE49-F238E27FC236}">
                <a16:creationId xmlns:a16="http://schemas.microsoft.com/office/drawing/2014/main" id="{B6429B82-872D-9D9E-956A-66E14211C734}"/>
              </a:ext>
            </a:extLst>
          </p:cNvPr>
          <p:cNvCxnSpPr>
            <a:cxnSpLocks/>
          </p:cNvCxnSpPr>
          <p:nvPr/>
        </p:nvCxnSpPr>
        <p:spPr>
          <a:xfrm>
            <a:off x="10191834" y="5348627"/>
            <a:ext cx="10838" cy="4303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ZoneTexte 78">
            <a:extLst>
              <a:ext uri="{FF2B5EF4-FFF2-40B4-BE49-F238E27FC236}">
                <a16:creationId xmlns:a16="http://schemas.microsoft.com/office/drawing/2014/main" id="{0977ECF3-38E9-D393-BD39-909B82B66E0C}"/>
              </a:ext>
            </a:extLst>
          </p:cNvPr>
          <p:cNvSpPr txBox="1"/>
          <p:nvPr/>
        </p:nvSpPr>
        <p:spPr>
          <a:xfrm>
            <a:off x="9837297" y="5852852"/>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PA</a:t>
            </a:r>
          </a:p>
        </p:txBody>
      </p:sp>
      <p:grpSp>
        <p:nvGrpSpPr>
          <p:cNvPr id="13" name="Groupe 12">
            <a:extLst>
              <a:ext uri="{FF2B5EF4-FFF2-40B4-BE49-F238E27FC236}">
                <a16:creationId xmlns:a16="http://schemas.microsoft.com/office/drawing/2014/main" id="{3E701AE9-4FBC-C13C-703F-85429982D1AB}"/>
              </a:ext>
            </a:extLst>
          </p:cNvPr>
          <p:cNvGrpSpPr/>
          <p:nvPr/>
        </p:nvGrpSpPr>
        <p:grpSpPr>
          <a:xfrm>
            <a:off x="6467310" y="58302"/>
            <a:ext cx="5578531" cy="938394"/>
            <a:chOff x="6467310" y="58302"/>
            <a:chExt cx="5578531" cy="938394"/>
          </a:xfrm>
        </p:grpSpPr>
        <p:cxnSp>
          <p:nvCxnSpPr>
            <p:cNvPr id="14" name="Connecteur droit avec flèche 13">
              <a:extLst>
                <a:ext uri="{FF2B5EF4-FFF2-40B4-BE49-F238E27FC236}">
                  <a16:creationId xmlns:a16="http://schemas.microsoft.com/office/drawing/2014/main" id="{A82B92EF-6602-F45B-5092-14CD532CE14C}"/>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BFD8583-5F57-0783-4904-CB21F1422204}"/>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99D7311-FAB0-7BF4-5B99-18211175F08C}"/>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9" name="ZoneTexte 18">
              <a:extLst>
                <a:ext uri="{FF2B5EF4-FFF2-40B4-BE49-F238E27FC236}">
                  <a16:creationId xmlns:a16="http://schemas.microsoft.com/office/drawing/2014/main" id="{077398BD-8283-F6E5-3A07-BCF8D9115DED}"/>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21" name="ZoneTexte 20">
              <a:extLst>
                <a:ext uri="{FF2B5EF4-FFF2-40B4-BE49-F238E27FC236}">
                  <a16:creationId xmlns:a16="http://schemas.microsoft.com/office/drawing/2014/main" id="{371AEBD2-6711-82D5-6EED-8901C48235F7}"/>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22" name="ZoneTexte 21">
              <a:extLst>
                <a:ext uri="{FF2B5EF4-FFF2-40B4-BE49-F238E27FC236}">
                  <a16:creationId xmlns:a16="http://schemas.microsoft.com/office/drawing/2014/main" id="{3A9E22BE-EB56-D416-F364-7B687F9810F5}"/>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23" name="Rectangle 22">
              <a:extLst>
                <a:ext uri="{FF2B5EF4-FFF2-40B4-BE49-F238E27FC236}">
                  <a16:creationId xmlns:a16="http://schemas.microsoft.com/office/drawing/2014/main" id="{511A4961-24F8-9898-5DAE-C206BF9CDA23}"/>
                </a:ext>
              </a:extLst>
            </p:cNvPr>
            <p:cNvSpPr/>
            <p:nvPr/>
          </p:nvSpPr>
          <p:spPr>
            <a:xfrm>
              <a:off x="6477145" y="62351"/>
              <a:ext cx="5568696" cy="9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4" name="ZoneTexte 23">
            <a:extLst>
              <a:ext uri="{FF2B5EF4-FFF2-40B4-BE49-F238E27FC236}">
                <a16:creationId xmlns:a16="http://schemas.microsoft.com/office/drawing/2014/main" id="{F02EEA23-61FB-4F4C-0069-AFA5C372F812}"/>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sp>
        <p:nvSpPr>
          <p:cNvPr id="4" name="ZoneTexte 3">
            <a:extLst>
              <a:ext uri="{FF2B5EF4-FFF2-40B4-BE49-F238E27FC236}">
                <a16:creationId xmlns:a16="http://schemas.microsoft.com/office/drawing/2014/main" id="{4DEE96ED-A5F7-698C-001B-7867397CED1C}"/>
              </a:ext>
            </a:extLst>
          </p:cNvPr>
          <p:cNvSpPr txBox="1"/>
          <p:nvPr/>
        </p:nvSpPr>
        <p:spPr>
          <a:xfrm>
            <a:off x="725412" y="5820381"/>
            <a:ext cx="8466907" cy="431015"/>
          </a:xfrm>
          <a:prstGeom prst="rect">
            <a:avLst/>
          </a:prstGeom>
          <a:noFill/>
          <a:ln w="28575">
            <a:solidFill>
              <a:schemeClr val="tx1"/>
            </a:solidFill>
          </a:ln>
        </p:spPr>
        <p:txBody>
          <a:bodyPr wrap="square" rtlCol="0">
            <a:spAutoFit/>
          </a:bodyPr>
          <a:lstStyle/>
          <a:p>
            <a:pPr algn="ctr"/>
            <a:r>
              <a:rPr lang="fr-BE" sz="2201" b="1" dirty="0">
                <a:solidFill>
                  <a:prstClr val="black"/>
                </a:solidFill>
                <a:latin typeface="Century Gothic" panose="020B0502020202020204" pitchFamily="34" charset="0"/>
                <a:cs typeface="Arial" panose="020B0604020202020204" pitchFamily="34" charset="0"/>
              </a:rPr>
              <a:t>Urgence</a:t>
            </a:r>
            <a:r>
              <a:rPr lang="fr-BE" sz="2201" dirty="0">
                <a:solidFill>
                  <a:prstClr val="black"/>
                </a:solidFill>
                <a:latin typeface="Century Gothic" panose="020B0502020202020204" pitchFamily="34" charset="0"/>
                <a:cs typeface="Arial" panose="020B0604020202020204" pitchFamily="34" charset="0"/>
              </a:rPr>
              <a:t> d’assainir est liée à l’</a:t>
            </a:r>
            <a:r>
              <a:rPr lang="fr-BE" sz="2201" b="1" dirty="0">
                <a:solidFill>
                  <a:prstClr val="black"/>
                </a:solidFill>
                <a:latin typeface="Century Gothic" panose="020B0502020202020204" pitchFamily="34" charset="0"/>
                <a:cs typeface="Arial" panose="020B0604020202020204" pitchFamily="34" charset="0"/>
              </a:rPr>
              <a:t>usage effectif/actuel </a:t>
            </a:r>
            <a:r>
              <a:rPr lang="fr-BE" sz="2201" dirty="0">
                <a:solidFill>
                  <a:prstClr val="black"/>
                </a:solidFill>
                <a:latin typeface="Century Gothic" panose="020B0502020202020204" pitchFamily="34" charset="0"/>
                <a:cs typeface="Arial" panose="020B0604020202020204" pitchFamily="34" charset="0"/>
              </a:rPr>
              <a:t>du terrain</a:t>
            </a:r>
          </a:p>
        </p:txBody>
      </p:sp>
      <p:sp>
        <p:nvSpPr>
          <p:cNvPr id="5" name="ZoneTexte 4">
            <a:extLst>
              <a:ext uri="{FF2B5EF4-FFF2-40B4-BE49-F238E27FC236}">
                <a16:creationId xmlns:a16="http://schemas.microsoft.com/office/drawing/2014/main" id="{F74A2675-0CD8-48F7-1E8E-08BE556382A3}"/>
              </a:ext>
            </a:extLst>
          </p:cNvPr>
          <p:cNvSpPr txBox="1"/>
          <p:nvPr/>
        </p:nvSpPr>
        <p:spPr>
          <a:xfrm>
            <a:off x="9577406" y="2686033"/>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sp>
        <p:nvSpPr>
          <p:cNvPr id="7" name="ZoneTexte 6">
            <a:extLst>
              <a:ext uri="{FF2B5EF4-FFF2-40B4-BE49-F238E27FC236}">
                <a16:creationId xmlns:a16="http://schemas.microsoft.com/office/drawing/2014/main" id="{ACFEC6A6-C360-21D7-E595-65A03BB29504}"/>
              </a:ext>
            </a:extLst>
          </p:cNvPr>
          <p:cNvSpPr txBox="1"/>
          <p:nvPr/>
        </p:nvSpPr>
        <p:spPr>
          <a:xfrm>
            <a:off x="8273185" y="1341186"/>
            <a:ext cx="1287523"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 + </a:t>
            </a:r>
            <a:r>
              <a:rPr lang="fr-BE" sz="1400" dirty="0" err="1">
                <a:solidFill>
                  <a:prstClr val="black"/>
                </a:solidFill>
                <a:latin typeface="Century Gothic" panose="020B0502020202020204" pitchFamily="34" charset="0"/>
                <a:cs typeface="Arial" panose="020B0604020202020204" pitchFamily="34" charset="0"/>
              </a:rPr>
              <a:t>MSé</a:t>
            </a:r>
            <a:endParaRPr lang="fr-BE" sz="1400" dirty="0">
              <a:solidFill>
                <a:prstClr val="black"/>
              </a:solidFill>
              <a:latin typeface="Century Gothic" panose="020B0502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4993582C-6BEA-2ADD-6AF2-34A3554DE4B1}"/>
              </a:ext>
            </a:extLst>
          </p:cNvPr>
          <p:cNvSpPr txBox="1"/>
          <p:nvPr/>
        </p:nvSpPr>
        <p:spPr>
          <a:xfrm>
            <a:off x="9603480" y="1371963"/>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 </a:t>
            </a:r>
            <a:r>
              <a:rPr lang="fr-BE" sz="1000" b="1" dirty="0">
                <a:solidFill>
                  <a:prstClr val="black"/>
                </a:solidFill>
                <a:latin typeface="Century Gothic" panose="020B0502020202020204" pitchFamily="34" charset="0"/>
                <a:cs typeface="Arial" panose="020B0604020202020204" pitchFamily="34" charset="0"/>
              </a:rPr>
              <a:t>type IV</a:t>
            </a:r>
          </a:p>
        </p:txBody>
      </p:sp>
      <p:cxnSp>
        <p:nvCxnSpPr>
          <p:cNvPr id="9" name="Connecteur droit avec flèche 8">
            <a:extLst>
              <a:ext uri="{FF2B5EF4-FFF2-40B4-BE49-F238E27FC236}">
                <a16:creationId xmlns:a16="http://schemas.microsoft.com/office/drawing/2014/main" id="{39508E14-E3B8-D82E-DDAB-6C26B17EA5A7}"/>
              </a:ext>
            </a:extLst>
          </p:cNvPr>
          <p:cNvCxnSpPr>
            <a:cxnSpLocks/>
          </p:cNvCxnSpPr>
          <p:nvPr/>
        </p:nvCxnSpPr>
        <p:spPr>
          <a:xfrm flipV="1">
            <a:off x="8916946" y="1790979"/>
            <a:ext cx="0" cy="5510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3FF1160A-37A7-2BB5-8340-E03A059E1677}"/>
              </a:ext>
            </a:extLst>
          </p:cNvPr>
          <p:cNvCxnSpPr>
            <a:cxnSpLocks/>
          </p:cNvCxnSpPr>
          <p:nvPr/>
        </p:nvCxnSpPr>
        <p:spPr>
          <a:xfrm flipV="1">
            <a:off x="8916946" y="2339098"/>
            <a:ext cx="1259652" cy="5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E37F033F-866A-B9EF-2420-3AFD9B80CD6A}"/>
              </a:ext>
            </a:extLst>
          </p:cNvPr>
          <p:cNvCxnSpPr>
            <a:cxnSpLocks/>
          </p:cNvCxnSpPr>
          <p:nvPr/>
        </p:nvCxnSpPr>
        <p:spPr>
          <a:xfrm flipV="1">
            <a:off x="10176599" y="2339098"/>
            <a:ext cx="0" cy="346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4EF4A8A9-D320-DA0A-C37F-A45E491A61E1}"/>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cxnSp>
        <p:nvCxnSpPr>
          <p:cNvPr id="32" name="Connecteur droit 31">
            <a:extLst>
              <a:ext uri="{FF2B5EF4-FFF2-40B4-BE49-F238E27FC236}">
                <a16:creationId xmlns:a16="http://schemas.microsoft.com/office/drawing/2014/main" id="{4CA4B76E-B1E8-85C0-75B6-A0CF94EAB37F}"/>
              </a:ext>
            </a:extLst>
          </p:cNvPr>
          <p:cNvCxnSpPr>
            <a:cxnSpLocks/>
          </p:cNvCxnSpPr>
          <p:nvPr/>
        </p:nvCxnSpPr>
        <p:spPr>
          <a:xfrm>
            <a:off x="181475" y="2249907"/>
            <a:ext cx="0" cy="792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092B406F-9FC2-4FCD-7197-18528CD9F802}"/>
              </a:ext>
            </a:extLst>
          </p:cNvPr>
          <p:cNvCxnSpPr>
            <a:cxnSpLocks/>
          </p:cNvCxnSpPr>
          <p:nvPr/>
        </p:nvCxnSpPr>
        <p:spPr>
          <a:xfrm flipH="1">
            <a:off x="181475" y="2256586"/>
            <a:ext cx="2935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A381CC75-F275-F84B-0FE6-D576E1FB7642}"/>
              </a:ext>
            </a:extLst>
          </p:cNvPr>
          <p:cNvCxnSpPr>
            <a:cxnSpLocks/>
          </p:cNvCxnSpPr>
          <p:nvPr/>
        </p:nvCxnSpPr>
        <p:spPr>
          <a:xfrm>
            <a:off x="181475" y="3042557"/>
            <a:ext cx="2485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B5421490-96EC-90A7-8875-45EE04C4FA8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6" name="Image 25">
            <a:extLst>
              <a:ext uri="{FF2B5EF4-FFF2-40B4-BE49-F238E27FC236}">
                <a16:creationId xmlns:a16="http://schemas.microsoft.com/office/drawing/2014/main" id="{F6D85970-CAC4-ADF7-1D95-7E4E9A2A7683}"/>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245322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9"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F7685B6-7F1D-194B-CA58-63996C16542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7" name="Image 6">
            <a:extLst>
              <a:ext uri="{FF2B5EF4-FFF2-40B4-BE49-F238E27FC236}">
                <a16:creationId xmlns:a16="http://schemas.microsoft.com/office/drawing/2014/main" id="{54888316-5806-D8A2-CBA8-794236EA31B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6" y="1311625"/>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6" y="2107169"/>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cxnSp>
        <p:nvCxnSpPr>
          <p:cNvPr id="20" name="Connecteur droit avec flèche 19">
            <a:extLst>
              <a:ext uri="{FF2B5EF4-FFF2-40B4-BE49-F238E27FC236}">
                <a16:creationId xmlns:a16="http://schemas.microsoft.com/office/drawing/2014/main" id="{760A71A0-A5CD-F97C-8BCB-7750F105D972}"/>
              </a:ext>
            </a:extLst>
          </p:cNvPr>
          <p:cNvCxnSpPr/>
          <p:nvPr/>
        </p:nvCxnSpPr>
        <p:spPr>
          <a:xfrm>
            <a:off x="4160520" y="1539112"/>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EF945C8A-147F-A9DD-3E8E-E6EF3EC24F3F}"/>
              </a:ext>
            </a:extLst>
          </p:cNvPr>
          <p:cNvCxnSpPr>
            <a:cxnSpLocks/>
          </p:cNvCxnSpPr>
          <p:nvPr/>
        </p:nvCxnSpPr>
        <p:spPr>
          <a:xfrm>
            <a:off x="895516" y="3451344"/>
            <a:ext cx="489676"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3ECAE5F-A746-5073-2D08-46E53663520C}"/>
              </a:ext>
            </a:extLst>
          </p:cNvPr>
          <p:cNvCxnSpPr>
            <a:cxnSpLocks/>
          </p:cNvCxnSpPr>
          <p:nvPr/>
        </p:nvCxnSpPr>
        <p:spPr>
          <a:xfrm>
            <a:off x="882134" y="3214056"/>
            <a:ext cx="0" cy="23395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AAF5763B-F2F9-94D7-1437-831BDE841E87}"/>
              </a:ext>
            </a:extLst>
          </p:cNvPr>
          <p:cNvCxnSpPr>
            <a:cxnSpLocks/>
          </p:cNvCxnSpPr>
          <p:nvPr/>
        </p:nvCxnSpPr>
        <p:spPr>
          <a:xfrm>
            <a:off x="705350" y="3917365"/>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551354C1-BBF6-B78A-7E44-126254AEE724}"/>
              </a:ext>
            </a:extLst>
          </p:cNvPr>
          <p:cNvCxnSpPr>
            <a:cxnSpLocks/>
          </p:cNvCxnSpPr>
          <p:nvPr/>
        </p:nvCxnSpPr>
        <p:spPr>
          <a:xfrm>
            <a:off x="705350" y="3223200"/>
            <a:ext cx="0" cy="6946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331E4684-D5D0-9DA5-F5F7-D505513E59F2}"/>
              </a:ext>
            </a:extLst>
          </p:cNvPr>
          <p:cNvSpPr txBox="1"/>
          <p:nvPr/>
        </p:nvSpPr>
        <p:spPr>
          <a:xfrm>
            <a:off x="1304543" y="3279936"/>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40" name="Connecteur droit avec flèche 39">
            <a:extLst>
              <a:ext uri="{FF2B5EF4-FFF2-40B4-BE49-F238E27FC236}">
                <a16:creationId xmlns:a16="http://schemas.microsoft.com/office/drawing/2014/main" id="{700E7529-B86A-F470-6F6E-51A50D06E3CD}"/>
              </a:ext>
            </a:extLst>
          </p:cNvPr>
          <p:cNvCxnSpPr/>
          <p:nvPr/>
        </p:nvCxnSpPr>
        <p:spPr>
          <a:xfrm>
            <a:off x="2291873" y="3448008"/>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DC8659D3-4A48-08E5-63C3-A4EF17374C98}"/>
              </a:ext>
            </a:extLst>
          </p:cNvPr>
          <p:cNvSpPr txBox="1"/>
          <p:nvPr/>
        </p:nvSpPr>
        <p:spPr>
          <a:xfrm>
            <a:off x="3102120" y="3266688"/>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43" name="ZoneTexte 42">
            <a:extLst>
              <a:ext uri="{FF2B5EF4-FFF2-40B4-BE49-F238E27FC236}">
                <a16:creationId xmlns:a16="http://schemas.microsoft.com/office/drawing/2014/main" id="{CFE96ABE-F58F-838A-B390-F3049EE0FACB}"/>
              </a:ext>
            </a:extLst>
          </p:cNvPr>
          <p:cNvSpPr txBox="1"/>
          <p:nvPr/>
        </p:nvSpPr>
        <p:spPr>
          <a:xfrm>
            <a:off x="1304543" y="3768814"/>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44" name="ZoneTexte 43">
            <a:extLst>
              <a:ext uri="{FF2B5EF4-FFF2-40B4-BE49-F238E27FC236}">
                <a16:creationId xmlns:a16="http://schemas.microsoft.com/office/drawing/2014/main" id="{595ADB7B-0F0E-B33A-0941-7AD13516BE16}"/>
              </a:ext>
            </a:extLst>
          </p:cNvPr>
          <p:cNvSpPr txBox="1"/>
          <p:nvPr/>
        </p:nvSpPr>
        <p:spPr>
          <a:xfrm>
            <a:off x="3102120" y="376881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EDR</a:t>
            </a:r>
          </a:p>
        </p:txBody>
      </p:sp>
      <p:cxnSp>
        <p:nvCxnSpPr>
          <p:cNvPr id="45" name="Connecteur droit avec flèche 44">
            <a:extLst>
              <a:ext uri="{FF2B5EF4-FFF2-40B4-BE49-F238E27FC236}">
                <a16:creationId xmlns:a16="http://schemas.microsoft.com/office/drawing/2014/main" id="{CF45B11A-5BE3-8354-A338-7E990EB76675}"/>
              </a:ext>
            </a:extLst>
          </p:cNvPr>
          <p:cNvCxnSpPr>
            <a:cxnSpLocks/>
          </p:cNvCxnSpPr>
          <p:nvPr/>
        </p:nvCxnSpPr>
        <p:spPr>
          <a:xfrm>
            <a:off x="2203481" y="3945889"/>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0F807ED2-36D1-30AB-3B30-C66EC7368A9F}"/>
              </a:ext>
            </a:extLst>
          </p:cNvPr>
          <p:cNvCxnSpPr>
            <a:cxnSpLocks/>
          </p:cNvCxnSpPr>
          <p:nvPr/>
        </p:nvCxnSpPr>
        <p:spPr>
          <a:xfrm>
            <a:off x="1895853" y="4076591"/>
            <a:ext cx="0" cy="4009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CBD17132-CCE6-3548-A831-0C91BF835A9E}"/>
              </a:ext>
            </a:extLst>
          </p:cNvPr>
          <p:cNvSpPr txBox="1"/>
          <p:nvPr/>
        </p:nvSpPr>
        <p:spPr>
          <a:xfrm>
            <a:off x="1296660" y="4611713"/>
            <a:ext cx="1198385"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PA + </a:t>
            </a:r>
            <a:r>
              <a:rPr lang="fr-BE" sz="1400" dirty="0" err="1">
                <a:solidFill>
                  <a:prstClr val="black"/>
                </a:solidFill>
                <a:latin typeface="Century Gothic" panose="020B0502020202020204" pitchFamily="34" charset="0"/>
                <a:cs typeface="Arial" panose="020B0604020202020204" pitchFamily="34" charset="0"/>
              </a:rPr>
              <a:t>MSu</a:t>
            </a:r>
            <a:endParaRPr lang="fr-BE" sz="1400" dirty="0">
              <a:solidFill>
                <a:prstClr val="black"/>
              </a:solidFill>
              <a:latin typeface="Century Gothic" panose="020B0502020202020204" pitchFamily="34" charset="0"/>
              <a:cs typeface="Arial" panose="020B0604020202020204" pitchFamily="34" charset="0"/>
            </a:endParaRPr>
          </a:p>
        </p:txBody>
      </p:sp>
      <p:sp>
        <p:nvSpPr>
          <p:cNvPr id="50" name="ZoneTexte 49">
            <a:extLst>
              <a:ext uri="{FF2B5EF4-FFF2-40B4-BE49-F238E27FC236}">
                <a16:creationId xmlns:a16="http://schemas.microsoft.com/office/drawing/2014/main" id="{4F26B9C2-148A-7896-DD52-76A6EA6FB900}"/>
              </a:ext>
            </a:extLst>
          </p:cNvPr>
          <p:cNvSpPr txBox="1"/>
          <p:nvPr/>
        </p:nvSpPr>
        <p:spPr>
          <a:xfrm>
            <a:off x="2543590" y="4642490"/>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type V</a:t>
            </a:r>
          </a:p>
        </p:txBody>
      </p:sp>
      <p:sp>
        <p:nvSpPr>
          <p:cNvPr id="54" name="ZoneTexte 53">
            <a:extLst>
              <a:ext uri="{FF2B5EF4-FFF2-40B4-BE49-F238E27FC236}">
                <a16:creationId xmlns:a16="http://schemas.microsoft.com/office/drawing/2014/main" id="{BEF51564-6F90-664B-9ABD-0F63DA917EBC}"/>
              </a:ext>
            </a:extLst>
          </p:cNvPr>
          <p:cNvSpPr txBox="1"/>
          <p:nvPr/>
        </p:nvSpPr>
        <p:spPr>
          <a:xfrm>
            <a:off x="4652836" y="3584459"/>
            <a:ext cx="2828546" cy="1015663"/>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Scénario standard</a:t>
            </a:r>
            <a:endParaRPr lang="fr-BE" sz="1000" dirty="0">
              <a:solidFill>
                <a:prstClr val="black"/>
              </a:solidFill>
              <a:latin typeface="Century Gothic" panose="020B0502020202020204" pitchFamily="34" charset="0"/>
              <a:cs typeface="Arial" panose="020B0604020202020204" pitchFamily="34" charset="0"/>
            </a:endParaRP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intérieur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extérieur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Industriel léger</a:t>
            </a:r>
          </a:p>
          <a:p>
            <a:r>
              <a:rPr lang="fr-BE" sz="1000" dirty="0">
                <a:solidFill>
                  <a:prstClr val="black"/>
                </a:solidFill>
                <a:latin typeface="Century Gothic" panose="020B0502020202020204" pitchFamily="34" charset="0"/>
                <a:cs typeface="Arial" panose="020B0604020202020204" pitchFamily="34" charset="0"/>
              </a:rPr>
              <a:t>Ou</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Le plus contraignant (annexe B1)</a:t>
            </a:r>
          </a:p>
        </p:txBody>
      </p:sp>
      <p:cxnSp>
        <p:nvCxnSpPr>
          <p:cNvPr id="55" name="Connecteur droit avec flèche 54">
            <a:extLst>
              <a:ext uri="{FF2B5EF4-FFF2-40B4-BE49-F238E27FC236}">
                <a16:creationId xmlns:a16="http://schemas.microsoft.com/office/drawing/2014/main" id="{CF51F401-1193-4525-79D2-9C9DCBE939F1}"/>
              </a:ext>
            </a:extLst>
          </p:cNvPr>
          <p:cNvCxnSpPr/>
          <p:nvPr/>
        </p:nvCxnSpPr>
        <p:spPr>
          <a:xfrm>
            <a:off x="4046220" y="3945889"/>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A2AEB890-53DC-6291-4CF7-F704904EB1AA}"/>
              </a:ext>
            </a:extLst>
          </p:cNvPr>
          <p:cNvCxnSpPr>
            <a:cxnSpLocks/>
          </p:cNvCxnSpPr>
          <p:nvPr/>
        </p:nvCxnSpPr>
        <p:spPr>
          <a:xfrm flipV="1">
            <a:off x="5229771" y="2949063"/>
            <a:ext cx="0" cy="56228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FDC5676F-BE2B-A280-3A1C-8672D0D9E902}"/>
              </a:ext>
            </a:extLst>
          </p:cNvPr>
          <p:cNvSpPr txBox="1"/>
          <p:nvPr/>
        </p:nvSpPr>
        <p:spPr>
          <a:xfrm>
            <a:off x="4652836" y="2609728"/>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59" name="Connecteur droit avec flèche 58">
            <a:extLst>
              <a:ext uri="{FF2B5EF4-FFF2-40B4-BE49-F238E27FC236}">
                <a16:creationId xmlns:a16="http://schemas.microsoft.com/office/drawing/2014/main" id="{71930F29-B012-D3A8-867A-2EA7B760C2F9}"/>
              </a:ext>
            </a:extLst>
          </p:cNvPr>
          <p:cNvCxnSpPr>
            <a:cxnSpLocks/>
          </p:cNvCxnSpPr>
          <p:nvPr/>
        </p:nvCxnSpPr>
        <p:spPr>
          <a:xfrm flipV="1">
            <a:off x="5229771" y="1944991"/>
            <a:ext cx="0" cy="5622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801CE179-671A-9DFF-AE19-AE39C8B6B424}"/>
              </a:ext>
            </a:extLst>
          </p:cNvPr>
          <p:cNvCxnSpPr/>
          <p:nvPr/>
        </p:nvCxnSpPr>
        <p:spPr>
          <a:xfrm>
            <a:off x="8330281" y="3935965"/>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2F1BF3B2-5BE9-CF04-CCB4-D2AE310C5D78}"/>
              </a:ext>
            </a:extLst>
          </p:cNvPr>
          <p:cNvCxnSpPr>
            <a:cxnSpLocks/>
          </p:cNvCxnSpPr>
          <p:nvPr/>
        </p:nvCxnSpPr>
        <p:spPr>
          <a:xfrm>
            <a:off x="6782413" y="3922703"/>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9AC16E67-00A3-72E0-7099-AC08AA28EE42}"/>
              </a:ext>
            </a:extLst>
          </p:cNvPr>
          <p:cNvSpPr txBox="1"/>
          <p:nvPr/>
        </p:nvSpPr>
        <p:spPr>
          <a:xfrm>
            <a:off x="7345030" y="3768814"/>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63" name="ZoneTexte 62">
            <a:extLst>
              <a:ext uri="{FF2B5EF4-FFF2-40B4-BE49-F238E27FC236}">
                <a16:creationId xmlns:a16="http://schemas.microsoft.com/office/drawing/2014/main" id="{BE825233-1508-2F80-E5B5-4F5F43FC3AEA}"/>
              </a:ext>
            </a:extLst>
          </p:cNvPr>
          <p:cNvSpPr txBox="1"/>
          <p:nvPr/>
        </p:nvSpPr>
        <p:spPr>
          <a:xfrm>
            <a:off x="8971799" y="3574465"/>
            <a:ext cx="3220201" cy="553998"/>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Scénario standard </a:t>
            </a:r>
            <a:r>
              <a:rPr lang="fr-BE" sz="1000" dirty="0">
                <a:solidFill>
                  <a:prstClr val="black"/>
                </a:solidFill>
                <a:latin typeface="Century Gothic" panose="020B0502020202020204" pitchFamily="34" charset="0"/>
                <a:cs typeface="Arial" panose="020B0604020202020204" pitchFamily="34" charset="0"/>
              </a:rPr>
              <a:t>avec modification(s)</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Adaptation(s) graduelle(s)</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Tableau 2 – GRER – partie B</a:t>
            </a:r>
          </a:p>
        </p:txBody>
      </p:sp>
      <p:sp>
        <p:nvSpPr>
          <p:cNvPr id="64" name="ZoneTexte 63">
            <a:extLst>
              <a:ext uri="{FF2B5EF4-FFF2-40B4-BE49-F238E27FC236}">
                <a16:creationId xmlns:a16="http://schemas.microsoft.com/office/drawing/2014/main" id="{CEDE97DB-7963-0DC3-51D9-0CDAD3011CD2}"/>
              </a:ext>
            </a:extLst>
          </p:cNvPr>
          <p:cNvSpPr txBox="1"/>
          <p:nvPr/>
        </p:nvSpPr>
        <p:spPr>
          <a:xfrm>
            <a:off x="4839033" y="1391962"/>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sp>
        <p:nvSpPr>
          <p:cNvPr id="67" name="ZoneTexte 66">
            <a:extLst>
              <a:ext uri="{FF2B5EF4-FFF2-40B4-BE49-F238E27FC236}">
                <a16:creationId xmlns:a16="http://schemas.microsoft.com/office/drawing/2014/main" id="{2103CB32-4B5B-2DA0-A1EC-A08ABD8C7CF3}"/>
              </a:ext>
            </a:extLst>
          </p:cNvPr>
          <p:cNvSpPr txBox="1"/>
          <p:nvPr/>
        </p:nvSpPr>
        <p:spPr>
          <a:xfrm>
            <a:off x="473246" y="2870110"/>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ESR</a:t>
            </a:r>
          </a:p>
        </p:txBody>
      </p:sp>
      <p:cxnSp>
        <p:nvCxnSpPr>
          <p:cNvPr id="68" name="Connecteur droit avec flèche 67">
            <a:extLst>
              <a:ext uri="{FF2B5EF4-FFF2-40B4-BE49-F238E27FC236}">
                <a16:creationId xmlns:a16="http://schemas.microsoft.com/office/drawing/2014/main" id="{8043CBED-D301-98F3-4BE4-DBBB6F063F6D}"/>
              </a:ext>
            </a:extLst>
          </p:cNvPr>
          <p:cNvCxnSpPr>
            <a:cxnSpLocks/>
          </p:cNvCxnSpPr>
          <p:nvPr/>
        </p:nvCxnSpPr>
        <p:spPr>
          <a:xfrm flipH="1" flipV="1">
            <a:off x="10176598" y="3042557"/>
            <a:ext cx="15240" cy="37530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9" name="ZoneTexte 68">
            <a:extLst>
              <a:ext uri="{FF2B5EF4-FFF2-40B4-BE49-F238E27FC236}">
                <a16:creationId xmlns:a16="http://schemas.microsoft.com/office/drawing/2014/main" id="{AF12DC6F-4F95-BD76-966C-53DAD9C236A2}"/>
              </a:ext>
            </a:extLst>
          </p:cNvPr>
          <p:cNvSpPr txBox="1"/>
          <p:nvPr/>
        </p:nvSpPr>
        <p:spPr>
          <a:xfrm>
            <a:off x="9577406" y="2686033"/>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sp>
        <p:nvSpPr>
          <p:cNvPr id="71" name="ZoneTexte 70">
            <a:extLst>
              <a:ext uri="{FF2B5EF4-FFF2-40B4-BE49-F238E27FC236}">
                <a16:creationId xmlns:a16="http://schemas.microsoft.com/office/drawing/2014/main" id="{22BA9A16-34EF-47B8-310A-7A8508D3C35C}"/>
              </a:ext>
            </a:extLst>
          </p:cNvPr>
          <p:cNvSpPr txBox="1"/>
          <p:nvPr/>
        </p:nvSpPr>
        <p:spPr>
          <a:xfrm>
            <a:off x="8273185" y="1341186"/>
            <a:ext cx="1287523"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 + </a:t>
            </a:r>
            <a:r>
              <a:rPr lang="fr-BE" sz="1400" dirty="0" err="1">
                <a:solidFill>
                  <a:prstClr val="black"/>
                </a:solidFill>
                <a:latin typeface="Century Gothic" panose="020B0502020202020204" pitchFamily="34" charset="0"/>
                <a:cs typeface="Arial" panose="020B0604020202020204" pitchFamily="34" charset="0"/>
              </a:rPr>
              <a:t>MSé</a:t>
            </a:r>
            <a:endParaRPr lang="fr-BE" sz="1400" dirty="0">
              <a:solidFill>
                <a:prstClr val="black"/>
              </a:solidFill>
              <a:latin typeface="Century Gothic" panose="020B0502020202020204" pitchFamily="34" charset="0"/>
              <a:cs typeface="Arial" panose="020B0604020202020204" pitchFamily="34" charset="0"/>
            </a:endParaRPr>
          </a:p>
        </p:txBody>
      </p:sp>
      <p:cxnSp>
        <p:nvCxnSpPr>
          <p:cNvPr id="72" name="Connecteur droit avec flèche 71">
            <a:extLst>
              <a:ext uri="{FF2B5EF4-FFF2-40B4-BE49-F238E27FC236}">
                <a16:creationId xmlns:a16="http://schemas.microsoft.com/office/drawing/2014/main" id="{7C55CD4C-1D2B-8F2B-82DF-10697DF4228C}"/>
              </a:ext>
            </a:extLst>
          </p:cNvPr>
          <p:cNvCxnSpPr>
            <a:cxnSpLocks/>
          </p:cNvCxnSpPr>
          <p:nvPr/>
        </p:nvCxnSpPr>
        <p:spPr>
          <a:xfrm>
            <a:off x="10191834" y="4199163"/>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81B9425D-7ECD-23C0-4AB3-693BD78FAEA7}"/>
              </a:ext>
            </a:extLst>
          </p:cNvPr>
          <p:cNvSpPr txBox="1"/>
          <p:nvPr/>
        </p:nvSpPr>
        <p:spPr>
          <a:xfrm>
            <a:off x="9603480" y="4674855"/>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MG</a:t>
            </a:r>
          </a:p>
        </p:txBody>
      </p:sp>
      <p:cxnSp>
        <p:nvCxnSpPr>
          <p:cNvPr id="74" name="Connecteur droit avec flèche 73">
            <a:extLst>
              <a:ext uri="{FF2B5EF4-FFF2-40B4-BE49-F238E27FC236}">
                <a16:creationId xmlns:a16="http://schemas.microsoft.com/office/drawing/2014/main" id="{B6429B82-872D-9D9E-956A-66E14211C734}"/>
              </a:ext>
            </a:extLst>
          </p:cNvPr>
          <p:cNvCxnSpPr>
            <a:cxnSpLocks/>
          </p:cNvCxnSpPr>
          <p:nvPr/>
        </p:nvCxnSpPr>
        <p:spPr>
          <a:xfrm>
            <a:off x="10191834" y="5015252"/>
            <a:ext cx="10838" cy="4303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AEE4FA7C-948B-6A37-2E3D-9817F0C03BC8}"/>
              </a:ext>
            </a:extLst>
          </p:cNvPr>
          <p:cNvCxnSpPr>
            <a:cxnSpLocks/>
          </p:cNvCxnSpPr>
          <p:nvPr/>
        </p:nvCxnSpPr>
        <p:spPr>
          <a:xfrm flipH="1">
            <a:off x="9142263" y="5673365"/>
            <a:ext cx="57844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ZoneTexte 78">
            <a:extLst>
              <a:ext uri="{FF2B5EF4-FFF2-40B4-BE49-F238E27FC236}">
                <a16:creationId xmlns:a16="http://schemas.microsoft.com/office/drawing/2014/main" id="{0977ECF3-38E9-D393-BD39-909B82B66E0C}"/>
              </a:ext>
            </a:extLst>
          </p:cNvPr>
          <p:cNvSpPr txBox="1"/>
          <p:nvPr/>
        </p:nvSpPr>
        <p:spPr>
          <a:xfrm>
            <a:off x="9837297" y="5519477"/>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PA</a:t>
            </a:r>
          </a:p>
        </p:txBody>
      </p:sp>
      <p:sp>
        <p:nvSpPr>
          <p:cNvPr id="82" name="ZoneTexte 81">
            <a:extLst>
              <a:ext uri="{FF2B5EF4-FFF2-40B4-BE49-F238E27FC236}">
                <a16:creationId xmlns:a16="http://schemas.microsoft.com/office/drawing/2014/main" id="{200EDDB2-56C1-6172-4668-B063BB688133}"/>
              </a:ext>
            </a:extLst>
          </p:cNvPr>
          <p:cNvSpPr txBox="1"/>
          <p:nvPr/>
        </p:nvSpPr>
        <p:spPr>
          <a:xfrm>
            <a:off x="5444589" y="4642490"/>
            <a:ext cx="3767539" cy="1754326"/>
          </a:xfrm>
          <a:prstGeom prst="rect">
            <a:avLst/>
          </a:prstGeom>
          <a:noFill/>
        </p:spPr>
        <p:txBody>
          <a:bodyPr wrap="square" rtlCol="0">
            <a:spAutoFit/>
          </a:bodyPr>
          <a:lstStyle/>
          <a:p>
            <a:r>
              <a:rPr lang="fr-BE" b="1" dirty="0">
                <a:solidFill>
                  <a:prstClr val="black"/>
                </a:solidFill>
                <a:latin typeface="Century Gothic" panose="020B0502020202020204" pitchFamily="34" charset="0"/>
                <a:cs typeface="Arial" panose="020B0604020202020204" pitchFamily="34" charset="0"/>
              </a:rPr>
              <a:t>Urgence ?</a:t>
            </a:r>
          </a:p>
          <a:p>
            <a:pPr marL="370790" indent="-370790">
              <a:buFont typeface="Arial" panose="020B0604020202020204" pitchFamily="34" charset="0"/>
              <a:buChar char="•"/>
            </a:pPr>
            <a:r>
              <a:rPr lang="fr-BE" dirty="0">
                <a:solidFill>
                  <a:prstClr val="black"/>
                </a:solidFill>
                <a:latin typeface="Century Gothic" panose="020B0502020202020204" pitchFamily="34" charset="0"/>
                <a:cs typeface="Arial" panose="020B0604020202020204" pitchFamily="34" charset="0"/>
              </a:rPr>
              <a:t>Usage actuel – </a:t>
            </a:r>
            <a:r>
              <a:rPr lang="fr-BE" b="1" dirty="0">
                <a:solidFill>
                  <a:prstClr val="black"/>
                </a:solidFill>
                <a:latin typeface="Century Gothic" panose="020B0502020202020204" pitchFamily="34" charset="0"/>
                <a:cs typeface="Arial" panose="020B0604020202020204" pitchFamily="34" charset="0"/>
              </a:rPr>
              <a:t>type V</a:t>
            </a:r>
          </a:p>
          <a:p>
            <a:pPr marL="370790" indent="-370790">
              <a:buFont typeface="Arial" panose="020B0604020202020204" pitchFamily="34" charset="0"/>
              <a:buChar char="•"/>
            </a:pPr>
            <a:r>
              <a:rPr lang="fr-BE" dirty="0">
                <a:solidFill>
                  <a:prstClr val="black"/>
                </a:solidFill>
                <a:latin typeface="Century Gothic" panose="020B0502020202020204" pitchFamily="34" charset="0"/>
                <a:cs typeface="Arial" panose="020B0604020202020204" pitchFamily="34" charset="0"/>
              </a:rPr>
              <a:t>Scénarios:</a:t>
            </a:r>
          </a:p>
          <a:p>
            <a:pPr marL="679781" lvl="1" indent="-185395">
              <a:buFont typeface="Arial" panose="020B0604020202020204" pitchFamily="34" charset="0"/>
              <a:buChar char="•"/>
            </a:pPr>
            <a:r>
              <a:rPr lang="fr-BE" dirty="0">
                <a:solidFill>
                  <a:prstClr val="black"/>
                </a:solidFill>
                <a:latin typeface="Century Gothic" panose="020B0502020202020204" pitchFamily="34" charset="0"/>
                <a:cs typeface="Arial" panose="020B0604020202020204" pitchFamily="34" charset="0"/>
              </a:rPr>
              <a:t>Industriel léger</a:t>
            </a:r>
          </a:p>
          <a:p>
            <a:pPr marL="679781" lvl="1" indent="-185395">
              <a:buFont typeface="Arial" panose="020B0604020202020204" pitchFamily="34" charset="0"/>
              <a:buChar char="•"/>
            </a:pPr>
            <a:r>
              <a:rPr lang="fr-BE" dirty="0">
                <a:solidFill>
                  <a:prstClr val="black"/>
                </a:solidFill>
                <a:latin typeface="Century Gothic" panose="020B0502020202020204" pitchFamily="34" charset="0"/>
                <a:cs typeface="Arial" panose="020B0604020202020204" pitchFamily="34" charset="0"/>
              </a:rPr>
              <a:t>Industriel lourd</a:t>
            </a:r>
          </a:p>
          <a:p>
            <a:pPr marL="185395" indent="-185395">
              <a:buFont typeface="Arial" panose="020B0604020202020204" pitchFamily="34" charset="0"/>
              <a:buChar char="•"/>
            </a:pPr>
            <a:r>
              <a:rPr lang="fr-BE" dirty="0">
                <a:solidFill>
                  <a:prstClr val="black"/>
                </a:solidFill>
                <a:latin typeface="Century Gothic" panose="020B0502020202020204" pitchFamily="34" charset="0"/>
                <a:cs typeface="Arial" panose="020B0604020202020204" pitchFamily="34" charset="0"/>
              </a:rPr>
              <a:t>Modification(s) si nécessaire</a:t>
            </a:r>
          </a:p>
        </p:txBody>
      </p:sp>
      <p:grpSp>
        <p:nvGrpSpPr>
          <p:cNvPr id="13" name="Groupe 12">
            <a:extLst>
              <a:ext uri="{FF2B5EF4-FFF2-40B4-BE49-F238E27FC236}">
                <a16:creationId xmlns:a16="http://schemas.microsoft.com/office/drawing/2014/main" id="{3E701AE9-4FBC-C13C-703F-85429982D1AB}"/>
              </a:ext>
            </a:extLst>
          </p:cNvPr>
          <p:cNvGrpSpPr/>
          <p:nvPr/>
        </p:nvGrpSpPr>
        <p:grpSpPr>
          <a:xfrm>
            <a:off x="6467310" y="58302"/>
            <a:ext cx="5578531" cy="938394"/>
            <a:chOff x="6467310" y="58302"/>
            <a:chExt cx="5578531" cy="938394"/>
          </a:xfrm>
        </p:grpSpPr>
        <p:cxnSp>
          <p:nvCxnSpPr>
            <p:cNvPr id="14" name="Connecteur droit avec flèche 13">
              <a:extLst>
                <a:ext uri="{FF2B5EF4-FFF2-40B4-BE49-F238E27FC236}">
                  <a16:creationId xmlns:a16="http://schemas.microsoft.com/office/drawing/2014/main" id="{A82B92EF-6602-F45B-5092-14CD532CE14C}"/>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BFD8583-5F57-0783-4904-CB21F1422204}"/>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99D7311-FAB0-7BF4-5B99-18211175F08C}"/>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9" name="ZoneTexte 18">
              <a:extLst>
                <a:ext uri="{FF2B5EF4-FFF2-40B4-BE49-F238E27FC236}">
                  <a16:creationId xmlns:a16="http://schemas.microsoft.com/office/drawing/2014/main" id="{077398BD-8283-F6E5-3A07-BCF8D9115DED}"/>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21" name="ZoneTexte 20">
              <a:extLst>
                <a:ext uri="{FF2B5EF4-FFF2-40B4-BE49-F238E27FC236}">
                  <a16:creationId xmlns:a16="http://schemas.microsoft.com/office/drawing/2014/main" id="{371AEBD2-6711-82D5-6EED-8901C48235F7}"/>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22" name="ZoneTexte 21">
              <a:extLst>
                <a:ext uri="{FF2B5EF4-FFF2-40B4-BE49-F238E27FC236}">
                  <a16:creationId xmlns:a16="http://schemas.microsoft.com/office/drawing/2014/main" id="{3A9E22BE-EB56-D416-F364-7B687F9810F5}"/>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23" name="Rectangle 22">
              <a:extLst>
                <a:ext uri="{FF2B5EF4-FFF2-40B4-BE49-F238E27FC236}">
                  <a16:creationId xmlns:a16="http://schemas.microsoft.com/office/drawing/2014/main" id="{511A4961-24F8-9898-5DAE-C206BF9CDA23}"/>
                </a:ext>
              </a:extLst>
            </p:cNvPr>
            <p:cNvSpPr/>
            <p:nvPr/>
          </p:nvSpPr>
          <p:spPr>
            <a:xfrm>
              <a:off x="6477145" y="62351"/>
              <a:ext cx="5568696" cy="9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4" name="ZoneTexte 23">
            <a:extLst>
              <a:ext uri="{FF2B5EF4-FFF2-40B4-BE49-F238E27FC236}">
                <a16:creationId xmlns:a16="http://schemas.microsoft.com/office/drawing/2014/main" id="{F02EEA23-61FB-4F4C-0069-AFA5C372F812}"/>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sp>
        <p:nvSpPr>
          <p:cNvPr id="2" name="ZoneTexte 1">
            <a:extLst>
              <a:ext uri="{FF2B5EF4-FFF2-40B4-BE49-F238E27FC236}">
                <a16:creationId xmlns:a16="http://schemas.microsoft.com/office/drawing/2014/main" id="{D34D32D5-61F4-4588-3F83-888E9FE84B46}"/>
              </a:ext>
            </a:extLst>
          </p:cNvPr>
          <p:cNvSpPr txBox="1"/>
          <p:nvPr/>
        </p:nvSpPr>
        <p:spPr>
          <a:xfrm>
            <a:off x="9603480" y="1371963"/>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 </a:t>
            </a:r>
            <a:r>
              <a:rPr lang="fr-BE" sz="1000" b="1" dirty="0">
                <a:solidFill>
                  <a:prstClr val="black"/>
                </a:solidFill>
                <a:latin typeface="Century Gothic" panose="020B0502020202020204" pitchFamily="34" charset="0"/>
                <a:cs typeface="Arial" panose="020B0604020202020204" pitchFamily="34" charset="0"/>
              </a:rPr>
              <a:t>type IV</a:t>
            </a:r>
          </a:p>
        </p:txBody>
      </p:sp>
      <p:cxnSp>
        <p:nvCxnSpPr>
          <p:cNvPr id="3" name="Connecteur droit avec flèche 2">
            <a:extLst>
              <a:ext uri="{FF2B5EF4-FFF2-40B4-BE49-F238E27FC236}">
                <a16:creationId xmlns:a16="http://schemas.microsoft.com/office/drawing/2014/main" id="{7948B9F1-2930-7284-C8A2-C0B594F2DC3B}"/>
              </a:ext>
            </a:extLst>
          </p:cNvPr>
          <p:cNvCxnSpPr>
            <a:cxnSpLocks/>
          </p:cNvCxnSpPr>
          <p:nvPr/>
        </p:nvCxnSpPr>
        <p:spPr>
          <a:xfrm flipV="1">
            <a:off x="8916946" y="1790979"/>
            <a:ext cx="0" cy="55109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CAE20BFC-4171-3936-E9AB-9C775875607F}"/>
              </a:ext>
            </a:extLst>
          </p:cNvPr>
          <p:cNvCxnSpPr>
            <a:cxnSpLocks/>
          </p:cNvCxnSpPr>
          <p:nvPr/>
        </p:nvCxnSpPr>
        <p:spPr>
          <a:xfrm flipV="1">
            <a:off x="8916946" y="2339098"/>
            <a:ext cx="1259652" cy="59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6452C76-0D4D-D1DB-3B59-10F9593F9780}"/>
              </a:ext>
            </a:extLst>
          </p:cNvPr>
          <p:cNvCxnSpPr>
            <a:cxnSpLocks/>
          </p:cNvCxnSpPr>
          <p:nvPr/>
        </p:nvCxnSpPr>
        <p:spPr>
          <a:xfrm flipV="1">
            <a:off x="10176599" y="2339098"/>
            <a:ext cx="0" cy="34693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CC16744-019B-10C7-931C-D3A5EAA51566}"/>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cxnSp>
        <p:nvCxnSpPr>
          <p:cNvPr id="27" name="Connecteur droit 26">
            <a:extLst>
              <a:ext uri="{FF2B5EF4-FFF2-40B4-BE49-F238E27FC236}">
                <a16:creationId xmlns:a16="http://schemas.microsoft.com/office/drawing/2014/main" id="{2050B558-BFBF-52E2-E17B-51005B5382A4}"/>
              </a:ext>
            </a:extLst>
          </p:cNvPr>
          <p:cNvCxnSpPr>
            <a:cxnSpLocks/>
          </p:cNvCxnSpPr>
          <p:nvPr/>
        </p:nvCxnSpPr>
        <p:spPr>
          <a:xfrm>
            <a:off x="181475" y="2249907"/>
            <a:ext cx="0" cy="792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90E5FAE-8A80-5036-F6B1-93E9B0019ADF}"/>
              </a:ext>
            </a:extLst>
          </p:cNvPr>
          <p:cNvCxnSpPr>
            <a:cxnSpLocks/>
          </p:cNvCxnSpPr>
          <p:nvPr/>
        </p:nvCxnSpPr>
        <p:spPr>
          <a:xfrm flipH="1">
            <a:off x="181475" y="2256586"/>
            <a:ext cx="2935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BC9EC8DC-AB25-1B4B-8F24-C74659607234}"/>
              </a:ext>
            </a:extLst>
          </p:cNvPr>
          <p:cNvCxnSpPr>
            <a:cxnSpLocks/>
          </p:cNvCxnSpPr>
          <p:nvPr/>
        </p:nvCxnSpPr>
        <p:spPr>
          <a:xfrm>
            <a:off x="181475" y="3042557"/>
            <a:ext cx="2485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486B4F49-814C-1E91-0FE4-6A184B4E5AE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2287212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F7685B6-7F1D-194B-CA58-63996C16542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7" name="Image 6">
            <a:extLst>
              <a:ext uri="{FF2B5EF4-FFF2-40B4-BE49-F238E27FC236}">
                <a16:creationId xmlns:a16="http://schemas.microsoft.com/office/drawing/2014/main" id="{54888316-5806-D8A2-CBA8-794236EA31B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6" y="1311625"/>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6" y="2107169"/>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cxnSp>
        <p:nvCxnSpPr>
          <p:cNvPr id="20" name="Connecteur droit avec flèche 19">
            <a:extLst>
              <a:ext uri="{FF2B5EF4-FFF2-40B4-BE49-F238E27FC236}">
                <a16:creationId xmlns:a16="http://schemas.microsoft.com/office/drawing/2014/main" id="{760A71A0-A5CD-F97C-8BCB-7750F105D972}"/>
              </a:ext>
            </a:extLst>
          </p:cNvPr>
          <p:cNvCxnSpPr/>
          <p:nvPr/>
        </p:nvCxnSpPr>
        <p:spPr>
          <a:xfrm>
            <a:off x="4160520" y="1539112"/>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EF945C8A-147F-A9DD-3E8E-E6EF3EC24F3F}"/>
              </a:ext>
            </a:extLst>
          </p:cNvPr>
          <p:cNvCxnSpPr>
            <a:cxnSpLocks/>
          </p:cNvCxnSpPr>
          <p:nvPr/>
        </p:nvCxnSpPr>
        <p:spPr>
          <a:xfrm>
            <a:off x="895516" y="3451344"/>
            <a:ext cx="489676"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3ECAE5F-A746-5073-2D08-46E53663520C}"/>
              </a:ext>
            </a:extLst>
          </p:cNvPr>
          <p:cNvCxnSpPr>
            <a:cxnSpLocks/>
          </p:cNvCxnSpPr>
          <p:nvPr/>
        </p:nvCxnSpPr>
        <p:spPr>
          <a:xfrm>
            <a:off x="882134" y="3214056"/>
            <a:ext cx="0" cy="23395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AAF5763B-F2F9-94D7-1437-831BDE841E87}"/>
              </a:ext>
            </a:extLst>
          </p:cNvPr>
          <p:cNvCxnSpPr>
            <a:cxnSpLocks/>
          </p:cNvCxnSpPr>
          <p:nvPr/>
        </p:nvCxnSpPr>
        <p:spPr>
          <a:xfrm>
            <a:off x="705350" y="3917365"/>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551354C1-BBF6-B78A-7E44-126254AEE724}"/>
              </a:ext>
            </a:extLst>
          </p:cNvPr>
          <p:cNvCxnSpPr>
            <a:cxnSpLocks/>
          </p:cNvCxnSpPr>
          <p:nvPr/>
        </p:nvCxnSpPr>
        <p:spPr>
          <a:xfrm>
            <a:off x="705350" y="3223200"/>
            <a:ext cx="0" cy="6946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331E4684-D5D0-9DA5-F5F7-D505513E59F2}"/>
              </a:ext>
            </a:extLst>
          </p:cNvPr>
          <p:cNvSpPr txBox="1"/>
          <p:nvPr/>
        </p:nvSpPr>
        <p:spPr>
          <a:xfrm>
            <a:off x="1304543" y="3279936"/>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40" name="Connecteur droit avec flèche 39">
            <a:extLst>
              <a:ext uri="{FF2B5EF4-FFF2-40B4-BE49-F238E27FC236}">
                <a16:creationId xmlns:a16="http://schemas.microsoft.com/office/drawing/2014/main" id="{700E7529-B86A-F470-6F6E-51A50D06E3CD}"/>
              </a:ext>
            </a:extLst>
          </p:cNvPr>
          <p:cNvCxnSpPr/>
          <p:nvPr/>
        </p:nvCxnSpPr>
        <p:spPr>
          <a:xfrm>
            <a:off x="2291873" y="3448008"/>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DC8659D3-4A48-08E5-63C3-A4EF17374C98}"/>
              </a:ext>
            </a:extLst>
          </p:cNvPr>
          <p:cNvSpPr txBox="1"/>
          <p:nvPr/>
        </p:nvSpPr>
        <p:spPr>
          <a:xfrm>
            <a:off x="3102120" y="3266688"/>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43" name="ZoneTexte 42">
            <a:extLst>
              <a:ext uri="{FF2B5EF4-FFF2-40B4-BE49-F238E27FC236}">
                <a16:creationId xmlns:a16="http://schemas.microsoft.com/office/drawing/2014/main" id="{CFE96ABE-F58F-838A-B390-F3049EE0FACB}"/>
              </a:ext>
            </a:extLst>
          </p:cNvPr>
          <p:cNvSpPr txBox="1"/>
          <p:nvPr/>
        </p:nvSpPr>
        <p:spPr>
          <a:xfrm>
            <a:off x="1304543" y="3768814"/>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44" name="ZoneTexte 43">
            <a:extLst>
              <a:ext uri="{FF2B5EF4-FFF2-40B4-BE49-F238E27FC236}">
                <a16:creationId xmlns:a16="http://schemas.microsoft.com/office/drawing/2014/main" id="{595ADB7B-0F0E-B33A-0941-7AD13516BE16}"/>
              </a:ext>
            </a:extLst>
          </p:cNvPr>
          <p:cNvSpPr txBox="1"/>
          <p:nvPr/>
        </p:nvSpPr>
        <p:spPr>
          <a:xfrm>
            <a:off x="3102120" y="376881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EDR</a:t>
            </a:r>
          </a:p>
        </p:txBody>
      </p:sp>
      <p:cxnSp>
        <p:nvCxnSpPr>
          <p:cNvPr id="45" name="Connecteur droit avec flèche 44">
            <a:extLst>
              <a:ext uri="{FF2B5EF4-FFF2-40B4-BE49-F238E27FC236}">
                <a16:creationId xmlns:a16="http://schemas.microsoft.com/office/drawing/2014/main" id="{CF45B11A-5BE3-8354-A338-7E990EB76675}"/>
              </a:ext>
            </a:extLst>
          </p:cNvPr>
          <p:cNvCxnSpPr>
            <a:cxnSpLocks/>
          </p:cNvCxnSpPr>
          <p:nvPr/>
        </p:nvCxnSpPr>
        <p:spPr>
          <a:xfrm>
            <a:off x="2203481" y="3945889"/>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0F807ED2-36D1-30AB-3B30-C66EC7368A9F}"/>
              </a:ext>
            </a:extLst>
          </p:cNvPr>
          <p:cNvCxnSpPr>
            <a:cxnSpLocks/>
          </p:cNvCxnSpPr>
          <p:nvPr/>
        </p:nvCxnSpPr>
        <p:spPr>
          <a:xfrm>
            <a:off x="1895853" y="4076591"/>
            <a:ext cx="0" cy="4009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CBD17132-CCE6-3548-A831-0C91BF835A9E}"/>
              </a:ext>
            </a:extLst>
          </p:cNvPr>
          <p:cNvSpPr txBox="1"/>
          <p:nvPr/>
        </p:nvSpPr>
        <p:spPr>
          <a:xfrm>
            <a:off x="1296660" y="4611713"/>
            <a:ext cx="1198385"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PA + </a:t>
            </a:r>
            <a:r>
              <a:rPr lang="fr-BE" sz="1400" dirty="0" err="1">
                <a:solidFill>
                  <a:prstClr val="black"/>
                </a:solidFill>
                <a:latin typeface="Century Gothic" panose="020B0502020202020204" pitchFamily="34" charset="0"/>
                <a:cs typeface="Arial" panose="020B0604020202020204" pitchFamily="34" charset="0"/>
              </a:rPr>
              <a:t>MSu</a:t>
            </a:r>
            <a:endParaRPr lang="fr-BE" sz="1400" dirty="0">
              <a:solidFill>
                <a:prstClr val="black"/>
              </a:solidFill>
              <a:latin typeface="Century Gothic" panose="020B0502020202020204" pitchFamily="34" charset="0"/>
              <a:cs typeface="Arial" panose="020B0604020202020204" pitchFamily="34" charset="0"/>
            </a:endParaRPr>
          </a:p>
        </p:txBody>
      </p:sp>
      <p:sp>
        <p:nvSpPr>
          <p:cNvPr id="50" name="ZoneTexte 49">
            <a:extLst>
              <a:ext uri="{FF2B5EF4-FFF2-40B4-BE49-F238E27FC236}">
                <a16:creationId xmlns:a16="http://schemas.microsoft.com/office/drawing/2014/main" id="{4F26B9C2-148A-7896-DD52-76A6EA6FB900}"/>
              </a:ext>
            </a:extLst>
          </p:cNvPr>
          <p:cNvSpPr txBox="1"/>
          <p:nvPr/>
        </p:nvSpPr>
        <p:spPr>
          <a:xfrm>
            <a:off x="2543590" y="4642490"/>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type V</a:t>
            </a:r>
          </a:p>
        </p:txBody>
      </p:sp>
      <p:sp>
        <p:nvSpPr>
          <p:cNvPr id="54" name="ZoneTexte 53">
            <a:extLst>
              <a:ext uri="{FF2B5EF4-FFF2-40B4-BE49-F238E27FC236}">
                <a16:creationId xmlns:a16="http://schemas.microsoft.com/office/drawing/2014/main" id="{BEF51564-6F90-664B-9ABD-0F63DA917EBC}"/>
              </a:ext>
            </a:extLst>
          </p:cNvPr>
          <p:cNvSpPr txBox="1"/>
          <p:nvPr/>
        </p:nvSpPr>
        <p:spPr>
          <a:xfrm>
            <a:off x="4652836" y="3584459"/>
            <a:ext cx="2828546" cy="1015663"/>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Scénario standard</a:t>
            </a:r>
            <a:endParaRPr lang="fr-BE" sz="1000" dirty="0">
              <a:solidFill>
                <a:prstClr val="black"/>
              </a:solidFill>
              <a:latin typeface="Century Gothic" panose="020B0502020202020204" pitchFamily="34" charset="0"/>
              <a:cs typeface="Arial" panose="020B0604020202020204" pitchFamily="34" charset="0"/>
            </a:endParaRP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intérieur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extérieur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Industriel léger</a:t>
            </a:r>
          </a:p>
          <a:p>
            <a:r>
              <a:rPr lang="fr-BE" sz="1000" dirty="0">
                <a:solidFill>
                  <a:prstClr val="black"/>
                </a:solidFill>
                <a:latin typeface="Century Gothic" panose="020B0502020202020204" pitchFamily="34" charset="0"/>
                <a:cs typeface="Arial" panose="020B0604020202020204" pitchFamily="34" charset="0"/>
              </a:rPr>
              <a:t>Ou</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Le plus contraignant (annexe B1)</a:t>
            </a:r>
          </a:p>
        </p:txBody>
      </p:sp>
      <p:cxnSp>
        <p:nvCxnSpPr>
          <p:cNvPr id="55" name="Connecteur droit avec flèche 54">
            <a:extLst>
              <a:ext uri="{FF2B5EF4-FFF2-40B4-BE49-F238E27FC236}">
                <a16:creationId xmlns:a16="http://schemas.microsoft.com/office/drawing/2014/main" id="{CF51F401-1193-4525-79D2-9C9DCBE939F1}"/>
              </a:ext>
            </a:extLst>
          </p:cNvPr>
          <p:cNvCxnSpPr/>
          <p:nvPr/>
        </p:nvCxnSpPr>
        <p:spPr>
          <a:xfrm>
            <a:off x="4046220" y="3945889"/>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A2AEB890-53DC-6291-4CF7-F704904EB1AA}"/>
              </a:ext>
            </a:extLst>
          </p:cNvPr>
          <p:cNvCxnSpPr>
            <a:cxnSpLocks/>
          </p:cNvCxnSpPr>
          <p:nvPr/>
        </p:nvCxnSpPr>
        <p:spPr>
          <a:xfrm flipV="1">
            <a:off x="5229771" y="2949063"/>
            <a:ext cx="0" cy="56228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FDC5676F-BE2B-A280-3A1C-8672D0D9E902}"/>
              </a:ext>
            </a:extLst>
          </p:cNvPr>
          <p:cNvSpPr txBox="1"/>
          <p:nvPr/>
        </p:nvSpPr>
        <p:spPr>
          <a:xfrm>
            <a:off x="4652836" y="2609728"/>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59" name="Connecteur droit avec flèche 58">
            <a:extLst>
              <a:ext uri="{FF2B5EF4-FFF2-40B4-BE49-F238E27FC236}">
                <a16:creationId xmlns:a16="http://schemas.microsoft.com/office/drawing/2014/main" id="{71930F29-B012-D3A8-867A-2EA7B760C2F9}"/>
              </a:ext>
            </a:extLst>
          </p:cNvPr>
          <p:cNvCxnSpPr>
            <a:cxnSpLocks/>
          </p:cNvCxnSpPr>
          <p:nvPr/>
        </p:nvCxnSpPr>
        <p:spPr>
          <a:xfrm flipV="1">
            <a:off x="5229771" y="1944991"/>
            <a:ext cx="0" cy="5622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801CE179-671A-9DFF-AE19-AE39C8B6B424}"/>
              </a:ext>
            </a:extLst>
          </p:cNvPr>
          <p:cNvCxnSpPr/>
          <p:nvPr/>
        </p:nvCxnSpPr>
        <p:spPr>
          <a:xfrm>
            <a:off x="8330281" y="3935965"/>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2F1BF3B2-5BE9-CF04-CCB4-D2AE310C5D78}"/>
              </a:ext>
            </a:extLst>
          </p:cNvPr>
          <p:cNvCxnSpPr>
            <a:cxnSpLocks/>
          </p:cNvCxnSpPr>
          <p:nvPr/>
        </p:nvCxnSpPr>
        <p:spPr>
          <a:xfrm>
            <a:off x="6782413" y="3922703"/>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9AC16E67-00A3-72E0-7099-AC08AA28EE42}"/>
              </a:ext>
            </a:extLst>
          </p:cNvPr>
          <p:cNvSpPr txBox="1"/>
          <p:nvPr/>
        </p:nvSpPr>
        <p:spPr>
          <a:xfrm>
            <a:off x="7345030" y="3768814"/>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63" name="ZoneTexte 62">
            <a:extLst>
              <a:ext uri="{FF2B5EF4-FFF2-40B4-BE49-F238E27FC236}">
                <a16:creationId xmlns:a16="http://schemas.microsoft.com/office/drawing/2014/main" id="{BE825233-1508-2F80-E5B5-4F5F43FC3AEA}"/>
              </a:ext>
            </a:extLst>
          </p:cNvPr>
          <p:cNvSpPr txBox="1"/>
          <p:nvPr/>
        </p:nvSpPr>
        <p:spPr>
          <a:xfrm>
            <a:off x="8971799" y="3574465"/>
            <a:ext cx="3220201" cy="553998"/>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Scénario standard </a:t>
            </a:r>
            <a:r>
              <a:rPr lang="fr-BE" sz="1000" dirty="0">
                <a:solidFill>
                  <a:prstClr val="black"/>
                </a:solidFill>
                <a:latin typeface="Century Gothic" panose="020B0502020202020204" pitchFamily="34" charset="0"/>
                <a:cs typeface="Arial" panose="020B0604020202020204" pitchFamily="34" charset="0"/>
              </a:rPr>
              <a:t>avec modification(s)</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Adaptation(s) graduelle(s)</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Tableau 2 – GRER – partie B</a:t>
            </a:r>
          </a:p>
        </p:txBody>
      </p:sp>
      <p:sp>
        <p:nvSpPr>
          <p:cNvPr id="64" name="ZoneTexte 63">
            <a:extLst>
              <a:ext uri="{FF2B5EF4-FFF2-40B4-BE49-F238E27FC236}">
                <a16:creationId xmlns:a16="http://schemas.microsoft.com/office/drawing/2014/main" id="{CEDE97DB-7963-0DC3-51D9-0CDAD3011CD2}"/>
              </a:ext>
            </a:extLst>
          </p:cNvPr>
          <p:cNvSpPr txBox="1"/>
          <p:nvPr/>
        </p:nvSpPr>
        <p:spPr>
          <a:xfrm>
            <a:off x="4839033" y="1391962"/>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sp>
        <p:nvSpPr>
          <p:cNvPr id="67" name="ZoneTexte 66">
            <a:extLst>
              <a:ext uri="{FF2B5EF4-FFF2-40B4-BE49-F238E27FC236}">
                <a16:creationId xmlns:a16="http://schemas.microsoft.com/office/drawing/2014/main" id="{2103CB32-4B5B-2DA0-A1EC-A08ABD8C7CF3}"/>
              </a:ext>
            </a:extLst>
          </p:cNvPr>
          <p:cNvSpPr txBox="1"/>
          <p:nvPr/>
        </p:nvSpPr>
        <p:spPr>
          <a:xfrm>
            <a:off x="473246" y="2870110"/>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ESR</a:t>
            </a:r>
          </a:p>
        </p:txBody>
      </p:sp>
      <p:cxnSp>
        <p:nvCxnSpPr>
          <p:cNvPr id="68" name="Connecteur droit avec flèche 67">
            <a:extLst>
              <a:ext uri="{FF2B5EF4-FFF2-40B4-BE49-F238E27FC236}">
                <a16:creationId xmlns:a16="http://schemas.microsoft.com/office/drawing/2014/main" id="{8043CBED-D301-98F3-4BE4-DBBB6F063F6D}"/>
              </a:ext>
            </a:extLst>
          </p:cNvPr>
          <p:cNvCxnSpPr>
            <a:cxnSpLocks/>
          </p:cNvCxnSpPr>
          <p:nvPr/>
        </p:nvCxnSpPr>
        <p:spPr>
          <a:xfrm flipH="1" flipV="1">
            <a:off x="10176598" y="3042557"/>
            <a:ext cx="15240" cy="37530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9" name="ZoneTexte 68">
            <a:extLst>
              <a:ext uri="{FF2B5EF4-FFF2-40B4-BE49-F238E27FC236}">
                <a16:creationId xmlns:a16="http://schemas.microsoft.com/office/drawing/2014/main" id="{AF12DC6F-4F95-BD76-966C-53DAD9C236A2}"/>
              </a:ext>
            </a:extLst>
          </p:cNvPr>
          <p:cNvSpPr txBox="1"/>
          <p:nvPr/>
        </p:nvSpPr>
        <p:spPr>
          <a:xfrm>
            <a:off x="9577406" y="2686033"/>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sp>
        <p:nvSpPr>
          <p:cNvPr id="71" name="ZoneTexte 70">
            <a:extLst>
              <a:ext uri="{FF2B5EF4-FFF2-40B4-BE49-F238E27FC236}">
                <a16:creationId xmlns:a16="http://schemas.microsoft.com/office/drawing/2014/main" id="{22BA9A16-34EF-47B8-310A-7A8508D3C35C}"/>
              </a:ext>
            </a:extLst>
          </p:cNvPr>
          <p:cNvSpPr txBox="1"/>
          <p:nvPr/>
        </p:nvSpPr>
        <p:spPr>
          <a:xfrm>
            <a:off x="8273185" y="1341186"/>
            <a:ext cx="1287523"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 + </a:t>
            </a:r>
            <a:r>
              <a:rPr lang="fr-BE" sz="1400" dirty="0" err="1">
                <a:solidFill>
                  <a:prstClr val="black"/>
                </a:solidFill>
                <a:latin typeface="Century Gothic" panose="020B0502020202020204" pitchFamily="34" charset="0"/>
                <a:cs typeface="Arial" panose="020B0604020202020204" pitchFamily="34" charset="0"/>
              </a:rPr>
              <a:t>MSé</a:t>
            </a:r>
            <a:endParaRPr lang="fr-BE" sz="1400" dirty="0">
              <a:solidFill>
                <a:prstClr val="black"/>
              </a:solidFill>
              <a:latin typeface="Century Gothic" panose="020B0502020202020204" pitchFamily="34" charset="0"/>
              <a:cs typeface="Arial" panose="020B0604020202020204" pitchFamily="34" charset="0"/>
            </a:endParaRPr>
          </a:p>
        </p:txBody>
      </p:sp>
      <p:cxnSp>
        <p:nvCxnSpPr>
          <p:cNvPr id="72" name="Connecteur droit avec flèche 71">
            <a:extLst>
              <a:ext uri="{FF2B5EF4-FFF2-40B4-BE49-F238E27FC236}">
                <a16:creationId xmlns:a16="http://schemas.microsoft.com/office/drawing/2014/main" id="{7C55CD4C-1D2B-8F2B-82DF-10697DF4228C}"/>
              </a:ext>
            </a:extLst>
          </p:cNvPr>
          <p:cNvCxnSpPr>
            <a:cxnSpLocks/>
          </p:cNvCxnSpPr>
          <p:nvPr/>
        </p:nvCxnSpPr>
        <p:spPr>
          <a:xfrm>
            <a:off x="10191834" y="4199163"/>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81B9425D-7ECD-23C0-4AB3-693BD78FAEA7}"/>
              </a:ext>
            </a:extLst>
          </p:cNvPr>
          <p:cNvSpPr txBox="1"/>
          <p:nvPr/>
        </p:nvSpPr>
        <p:spPr>
          <a:xfrm>
            <a:off x="9603480" y="4674855"/>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MG</a:t>
            </a:r>
          </a:p>
        </p:txBody>
      </p:sp>
      <p:cxnSp>
        <p:nvCxnSpPr>
          <p:cNvPr id="74" name="Connecteur droit avec flèche 73">
            <a:extLst>
              <a:ext uri="{FF2B5EF4-FFF2-40B4-BE49-F238E27FC236}">
                <a16:creationId xmlns:a16="http://schemas.microsoft.com/office/drawing/2014/main" id="{B6429B82-872D-9D9E-956A-66E14211C734}"/>
              </a:ext>
            </a:extLst>
          </p:cNvPr>
          <p:cNvCxnSpPr>
            <a:cxnSpLocks/>
          </p:cNvCxnSpPr>
          <p:nvPr/>
        </p:nvCxnSpPr>
        <p:spPr>
          <a:xfrm>
            <a:off x="10191834" y="5015252"/>
            <a:ext cx="10838" cy="4303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AEE4FA7C-948B-6A37-2E3D-9817F0C03BC8}"/>
              </a:ext>
            </a:extLst>
          </p:cNvPr>
          <p:cNvCxnSpPr>
            <a:cxnSpLocks/>
          </p:cNvCxnSpPr>
          <p:nvPr/>
        </p:nvCxnSpPr>
        <p:spPr>
          <a:xfrm flipH="1">
            <a:off x="9142263" y="5673365"/>
            <a:ext cx="57844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ZoneTexte 78">
            <a:extLst>
              <a:ext uri="{FF2B5EF4-FFF2-40B4-BE49-F238E27FC236}">
                <a16:creationId xmlns:a16="http://schemas.microsoft.com/office/drawing/2014/main" id="{0977ECF3-38E9-D393-BD39-909B82B66E0C}"/>
              </a:ext>
            </a:extLst>
          </p:cNvPr>
          <p:cNvSpPr txBox="1"/>
          <p:nvPr/>
        </p:nvSpPr>
        <p:spPr>
          <a:xfrm>
            <a:off x="9837297" y="5519477"/>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PA</a:t>
            </a:r>
          </a:p>
        </p:txBody>
      </p:sp>
      <p:grpSp>
        <p:nvGrpSpPr>
          <p:cNvPr id="13" name="Groupe 12">
            <a:extLst>
              <a:ext uri="{FF2B5EF4-FFF2-40B4-BE49-F238E27FC236}">
                <a16:creationId xmlns:a16="http://schemas.microsoft.com/office/drawing/2014/main" id="{3E701AE9-4FBC-C13C-703F-85429982D1AB}"/>
              </a:ext>
            </a:extLst>
          </p:cNvPr>
          <p:cNvGrpSpPr/>
          <p:nvPr/>
        </p:nvGrpSpPr>
        <p:grpSpPr>
          <a:xfrm>
            <a:off x="6467310" y="58302"/>
            <a:ext cx="5578531" cy="938394"/>
            <a:chOff x="6467310" y="58302"/>
            <a:chExt cx="5578531" cy="938394"/>
          </a:xfrm>
        </p:grpSpPr>
        <p:cxnSp>
          <p:nvCxnSpPr>
            <p:cNvPr id="14" name="Connecteur droit avec flèche 13">
              <a:extLst>
                <a:ext uri="{FF2B5EF4-FFF2-40B4-BE49-F238E27FC236}">
                  <a16:creationId xmlns:a16="http://schemas.microsoft.com/office/drawing/2014/main" id="{A82B92EF-6602-F45B-5092-14CD532CE14C}"/>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BFD8583-5F57-0783-4904-CB21F1422204}"/>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99D7311-FAB0-7BF4-5B99-18211175F08C}"/>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9" name="ZoneTexte 18">
              <a:extLst>
                <a:ext uri="{FF2B5EF4-FFF2-40B4-BE49-F238E27FC236}">
                  <a16:creationId xmlns:a16="http://schemas.microsoft.com/office/drawing/2014/main" id="{077398BD-8283-F6E5-3A07-BCF8D9115DED}"/>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21" name="ZoneTexte 20">
              <a:extLst>
                <a:ext uri="{FF2B5EF4-FFF2-40B4-BE49-F238E27FC236}">
                  <a16:creationId xmlns:a16="http://schemas.microsoft.com/office/drawing/2014/main" id="{371AEBD2-6711-82D5-6EED-8901C48235F7}"/>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22" name="ZoneTexte 21">
              <a:extLst>
                <a:ext uri="{FF2B5EF4-FFF2-40B4-BE49-F238E27FC236}">
                  <a16:creationId xmlns:a16="http://schemas.microsoft.com/office/drawing/2014/main" id="{3A9E22BE-EB56-D416-F364-7B687F9810F5}"/>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23" name="Rectangle 22">
              <a:extLst>
                <a:ext uri="{FF2B5EF4-FFF2-40B4-BE49-F238E27FC236}">
                  <a16:creationId xmlns:a16="http://schemas.microsoft.com/office/drawing/2014/main" id="{511A4961-24F8-9898-5DAE-C206BF9CDA23}"/>
                </a:ext>
              </a:extLst>
            </p:cNvPr>
            <p:cNvSpPr/>
            <p:nvPr/>
          </p:nvSpPr>
          <p:spPr>
            <a:xfrm>
              <a:off x="6477145" y="62351"/>
              <a:ext cx="5568696" cy="9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4" name="ZoneTexte 23">
            <a:extLst>
              <a:ext uri="{FF2B5EF4-FFF2-40B4-BE49-F238E27FC236}">
                <a16:creationId xmlns:a16="http://schemas.microsoft.com/office/drawing/2014/main" id="{F02EEA23-61FB-4F4C-0069-AFA5C372F812}"/>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sp>
        <p:nvSpPr>
          <p:cNvPr id="2" name="ZoneTexte 1">
            <a:extLst>
              <a:ext uri="{FF2B5EF4-FFF2-40B4-BE49-F238E27FC236}">
                <a16:creationId xmlns:a16="http://schemas.microsoft.com/office/drawing/2014/main" id="{D34D32D5-61F4-4588-3F83-888E9FE84B46}"/>
              </a:ext>
            </a:extLst>
          </p:cNvPr>
          <p:cNvSpPr txBox="1"/>
          <p:nvPr/>
        </p:nvSpPr>
        <p:spPr>
          <a:xfrm>
            <a:off x="9603480" y="1371963"/>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 </a:t>
            </a:r>
            <a:r>
              <a:rPr lang="fr-BE" sz="1000" b="1" dirty="0">
                <a:solidFill>
                  <a:prstClr val="black"/>
                </a:solidFill>
                <a:latin typeface="Century Gothic" panose="020B0502020202020204" pitchFamily="34" charset="0"/>
                <a:cs typeface="Arial" panose="020B0604020202020204" pitchFamily="34" charset="0"/>
              </a:rPr>
              <a:t>type IV</a:t>
            </a:r>
          </a:p>
        </p:txBody>
      </p:sp>
      <p:cxnSp>
        <p:nvCxnSpPr>
          <p:cNvPr id="3" name="Connecteur droit avec flèche 2">
            <a:extLst>
              <a:ext uri="{FF2B5EF4-FFF2-40B4-BE49-F238E27FC236}">
                <a16:creationId xmlns:a16="http://schemas.microsoft.com/office/drawing/2014/main" id="{7948B9F1-2930-7284-C8A2-C0B594F2DC3B}"/>
              </a:ext>
            </a:extLst>
          </p:cNvPr>
          <p:cNvCxnSpPr>
            <a:cxnSpLocks/>
          </p:cNvCxnSpPr>
          <p:nvPr/>
        </p:nvCxnSpPr>
        <p:spPr>
          <a:xfrm flipV="1">
            <a:off x="8916946" y="1790979"/>
            <a:ext cx="0" cy="55109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CAE20BFC-4171-3936-E9AB-9C775875607F}"/>
              </a:ext>
            </a:extLst>
          </p:cNvPr>
          <p:cNvCxnSpPr>
            <a:cxnSpLocks/>
          </p:cNvCxnSpPr>
          <p:nvPr/>
        </p:nvCxnSpPr>
        <p:spPr>
          <a:xfrm flipV="1">
            <a:off x="8916946" y="2339098"/>
            <a:ext cx="1259652" cy="59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6452C76-0D4D-D1DB-3B59-10F9593F9780}"/>
              </a:ext>
            </a:extLst>
          </p:cNvPr>
          <p:cNvCxnSpPr>
            <a:cxnSpLocks/>
          </p:cNvCxnSpPr>
          <p:nvPr/>
        </p:nvCxnSpPr>
        <p:spPr>
          <a:xfrm flipV="1">
            <a:off x="10176599" y="2339098"/>
            <a:ext cx="0" cy="34693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CC16744-019B-10C7-931C-D3A5EAA51566}"/>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cxnSp>
        <p:nvCxnSpPr>
          <p:cNvPr id="27" name="Connecteur droit 26">
            <a:extLst>
              <a:ext uri="{FF2B5EF4-FFF2-40B4-BE49-F238E27FC236}">
                <a16:creationId xmlns:a16="http://schemas.microsoft.com/office/drawing/2014/main" id="{2050B558-BFBF-52E2-E17B-51005B5382A4}"/>
              </a:ext>
            </a:extLst>
          </p:cNvPr>
          <p:cNvCxnSpPr>
            <a:cxnSpLocks/>
          </p:cNvCxnSpPr>
          <p:nvPr/>
        </p:nvCxnSpPr>
        <p:spPr>
          <a:xfrm>
            <a:off x="181475" y="2249907"/>
            <a:ext cx="0" cy="792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90E5FAE-8A80-5036-F6B1-93E9B0019ADF}"/>
              </a:ext>
            </a:extLst>
          </p:cNvPr>
          <p:cNvCxnSpPr>
            <a:cxnSpLocks/>
          </p:cNvCxnSpPr>
          <p:nvPr/>
        </p:nvCxnSpPr>
        <p:spPr>
          <a:xfrm flipH="1">
            <a:off x="181475" y="2256586"/>
            <a:ext cx="2935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BC9EC8DC-AB25-1B4B-8F24-C74659607234}"/>
              </a:ext>
            </a:extLst>
          </p:cNvPr>
          <p:cNvCxnSpPr>
            <a:cxnSpLocks/>
          </p:cNvCxnSpPr>
          <p:nvPr/>
        </p:nvCxnSpPr>
        <p:spPr>
          <a:xfrm>
            <a:off x="181475" y="3042557"/>
            <a:ext cx="2485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486B4F49-814C-1E91-0FE4-6A184B4E5AE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8" name="ZoneTexte 7">
            <a:extLst>
              <a:ext uri="{FF2B5EF4-FFF2-40B4-BE49-F238E27FC236}">
                <a16:creationId xmlns:a16="http://schemas.microsoft.com/office/drawing/2014/main" id="{C7F69637-9CE0-61B7-D493-88A1A159DA39}"/>
              </a:ext>
            </a:extLst>
          </p:cNvPr>
          <p:cNvSpPr txBox="1"/>
          <p:nvPr/>
        </p:nvSpPr>
        <p:spPr>
          <a:xfrm>
            <a:off x="7023859" y="5154596"/>
            <a:ext cx="2364190" cy="1015663"/>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Urgence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Usage actuel – </a:t>
            </a:r>
            <a:r>
              <a:rPr lang="fr-BE" sz="1000" b="1" dirty="0">
                <a:solidFill>
                  <a:prstClr val="black"/>
                </a:solidFill>
                <a:latin typeface="Century Gothic" panose="020B0502020202020204" pitchFamily="34" charset="0"/>
                <a:cs typeface="Arial" panose="020B0604020202020204" pitchFamily="34" charset="0"/>
              </a:rPr>
              <a:t>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Scénarios:</a:t>
            </a:r>
          </a:p>
          <a:p>
            <a:pPr marL="679781" lvl="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Industriel léger</a:t>
            </a:r>
          </a:p>
          <a:p>
            <a:pPr marL="679781" lvl="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Industriel lourd</a:t>
            </a:r>
          </a:p>
          <a:p>
            <a:pPr marL="185395"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Modification(s) si nécessaire</a:t>
            </a:r>
          </a:p>
        </p:txBody>
      </p:sp>
      <p:cxnSp>
        <p:nvCxnSpPr>
          <p:cNvPr id="26" name="Connecteur droit avec flèche 25">
            <a:extLst>
              <a:ext uri="{FF2B5EF4-FFF2-40B4-BE49-F238E27FC236}">
                <a16:creationId xmlns:a16="http://schemas.microsoft.com/office/drawing/2014/main" id="{0E14E70E-D47D-F204-C3B8-22F3E7ECCBDE}"/>
              </a:ext>
            </a:extLst>
          </p:cNvPr>
          <p:cNvCxnSpPr>
            <a:cxnSpLocks/>
          </p:cNvCxnSpPr>
          <p:nvPr/>
        </p:nvCxnSpPr>
        <p:spPr>
          <a:xfrm flipV="1">
            <a:off x="1895852" y="5004315"/>
            <a:ext cx="1" cy="6566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74EC3E97-2934-69E0-AD11-A0B54AEFD6E3}"/>
              </a:ext>
            </a:extLst>
          </p:cNvPr>
          <p:cNvCxnSpPr>
            <a:cxnSpLocks/>
            <a:endCxn id="8" idx="1"/>
          </p:cNvCxnSpPr>
          <p:nvPr/>
        </p:nvCxnSpPr>
        <p:spPr>
          <a:xfrm>
            <a:off x="1903735" y="5662428"/>
            <a:ext cx="5120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37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57F2491-1380-F037-A1A5-CF2B8712873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2" name="Titre 1">
            <a:extLst>
              <a:ext uri="{FF2B5EF4-FFF2-40B4-BE49-F238E27FC236}">
                <a16:creationId xmlns:a16="http://schemas.microsoft.com/office/drawing/2014/main" id="{B11484D9-5775-2BEA-FEC5-1A3D8D260954}"/>
              </a:ext>
            </a:extLst>
          </p:cNvPr>
          <p:cNvSpPr txBox="1">
            <a:spLocks/>
          </p:cNvSpPr>
          <p:nvPr/>
        </p:nvSpPr>
        <p:spPr>
          <a:xfrm>
            <a:off x="850588" y="2857501"/>
            <a:ext cx="10490827" cy="1143001"/>
          </a:xfrm>
          <a:prstGeom prst="rect">
            <a:avLst/>
          </a:prstGeom>
        </p:spPr>
        <p:txBody>
          <a:bodyPr vert="horz" lIns="91440" tIns="45721" rIns="91440" bIns="45721" rtlCol="0" anchor="ctr">
            <a:noAutofit/>
          </a:bodyPr>
          <a:lstStyle>
            <a:lvl1pPr algn="l" defTabSz="609585" rtl="0" eaLnBrk="1" latinLnBrk="0" hangingPunct="1">
              <a:spcBef>
                <a:spcPct val="0"/>
              </a:spcBef>
              <a:buNone/>
              <a:defRPr sz="3733" b="1" kern="1200">
                <a:solidFill>
                  <a:srgbClr val="7AB929"/>
                </a:solidFill>
                <a:latin typeface="Arial"/>
                <a:ea typeface="+mj-ea"/>
                <a:cs typeface="Arial"/>
              </a:defRPr>
            </a:lvl1pPr>
          </a:lstStyle>
          <a:p>
            <a:pPr lvl="0" algn="ctr">
              <a:defRPr/>
            </a:pPr>
            <a:r>
              <a:rPr lang="fr-BE" sz="6000" b="0" dirty="0">
                <a:latin typeface="Century Gothic" panose="020B0502020202020204" pitchFamily="34" charset="0"/>
              </a:rPr>
              <a:t>Exemple 2</a:t>
            </a:r>
            <a:endParaRPr lang="fr-FR" sz="6000" dirty="0">
              <a:latin typeface="Century Gothic" panose="020B0502020202020204" pitchFamily="34" charset="0"/>
            </a:endParaRPr>
          </a:p>
        </p:txBody>
      </p:sp>
      <p:sp>
        <p:nvSpPr>
          <p:cNvPr id="6" name="ZoneTexte 5">
            <a:extLst>
              <a:ext uri="{FF2B5EF4-FFF2-40B4-BE49-F238E27FC236}">
                <a16:creationId xmlns:a16="http://schemas.microsoft.com/office/drawing/2014/main" id="{064453B8-9F02-DFD7-F9BF-8006DD620C87}"/>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4</a:t>
            </a:r>
            <a:endParaRPr lang="fr-BE" sz="1600" b="1" dirty="0">
              <a:solidFill>
                <a:prstClr val="black"/>
              </a:solidFill>
              <a:latin typeface="Century Gothic" panose="020B0502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941AD4C5-819A-C605-B561-2BD192DA0BD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7" name="Image 6">
            <a:extLst>
              <a:ext uri="{FF2B5EF4-FFF2-40B4-BE49-F238E27FC236}">
                <a16:creationId xmlns:a16="http://schemas.microsoft.com/office/drawing/2014/main" id="{FBD26059-7006-4858-5064-0A8452CA3706}"/>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169821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829A3484-32B8-AB70-48BC-05353815668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1" name="ZoneTexte 10">
            <a:extLst>
              <a:ext uri="{FF2B5EF4-FFF2-40B4-BE49-F238E27FC236}">
                <a16:creationId xmlns:a16="http://schemas.microsoft.com/office/drawing/2014/main" id="{EDA8856E-0A0E-354C-9C5D-AA3D1F691C8E}"/>
              </a:ext>
            </a:extLst>
          </p:cNvPr>
          <p:cNvSpPr txBox="1"/>
          <p:nvPr/>
        </p:nvSpPr>
        <p:spPr>
          <a:xfrm>
            <a:off x="743362" y="1563247"/>
            <a:ext cx="2626254" cy="1477969"/>
          </a:xfrm>
          <a:prstGeom prst="rect">
            <a:avLst/>
          </a:prstGeom>
          <a:noFill/>
        </p:spPr>
        <p:txBody>
          <a:bodyPr wrap="square" rtlCol="0">
            <a:spAutoFit/>
          </a:bodyPr>
          <a:lstStyle/>
          <a:p>
            <a:pPr algn="ctr"/>
            <a:r>
              <a:rPr lang="fr-BE" sz="1801" dirty="0">
                <a:solidFill>
                  <a:prstClr val="black"/>
                </a:solidFill>
                <a:latin typeface="Century Gothic" panose="020B0502020202020204" pitchFamily="34" charset="0"/>
                <a:cs typeface="Arial" panose="020B0604020202020204" pitchFamily="34" charset="0"/>
              </a:rPr>
              <a:t>Situation</a:t>
            </a:r>
            <a:r>
              <a:rPr lang="fr-BE" sz="1801" b="1" dirty="0">
                <a:solidFill>
                  <a:prstClr val="black"/>
                </a:solidFill>
                <a:latin typeface="Century Gothic" panose="020B0502020202020204" pitchFamily="34" charset="0"/>
                <a:cs typeface="Arial" panose="020B0604020202020204" pitchFamily="34" charset="0"/>
              </a:rPr>
              <a:t> ACTUELLE</a:t>
            </a:r>
          </a:p>
          <a:p>
            <a:pPr algn="ctr"/>
            <a:endParaRPr lang="fr-BE" sz="1801" dirty="0">
              <a:solidFill>
                <a:prstClr val="black"/>
              </a:solidFill>
              <a:latin typeface="Century Gothic" panose="020B0502020202020204" pitchFamily="34" charset="0"/>
              <a:cs typeface="Arial" panose="020B0604020202020204" pitchFamily="34" charset="0"/>
            </a:endParaRPr>
          </a:p>
          <a:p>
            <a:pPr algn="ctr"/>
            <a:r>
              <a:rPr lang="fr-BE" sz="1801" dirty="0">
                <a:solidFill>
                  <a:prstClr val="black"/>
                </a:solidFill>
                <a:latin typeface="Century Gothic" panose="020B0502020202020204" pitchFamily="34" charset="0"/>
                <a:cs typeface="Arial" panose="020B0604020202020204" pitchFamily="34" charset="0"/>
              </a:rPr>
              <a:t>Garage</a:t>
            </a:r>
          </a:p>
          <a:p>
            <a:pPr algn="ctr"/>
            <a:endParaRPr lang="fr-BE" sz="1801" dirty="0">
              <a:solidFill>
                <a:prstClr val="black"/>
              </a:solidFill>
              <a:latin typeface="Century Gothic" panose="020B0502020202020204" pitchFamily="34" charset="0"/>
              <a:cs typeface="Arial" panose="020B0604020202020204" pitchFamily="34" charset="0"/>
            </a:endParaRPr>
          </a:p>
          <a:p>
            <a:pPr algn="ctr"/>
            <a:r>
              <a:rPr lang="fr-BE" sz="1801" dirty="0">
                <a:solidFill>
                  <a:prstClr val="black"/>
                </a:solidFill>
                <a:latin typeface="Century Gothic" panose="020B0502020202020204" pitchFamily="34" charset="0"/>
                <a:cs typeface="Arial" panose="020B0604020202020204" pitchFamily="34" charset="0"/>
              </a:rPr>
              <a:t>Type </a:t>
            </a:r>
            <a:r>
              <a:rPr lang="fr-BE" sz="1801" b="1" dirty="0">
                <a:solidFill>
                  <a:prstClr val="black"/>
                </a:solidFill>
                <a:latin typeface="Century Gothic" panose="020B0502020202020204" pitchFamily="34" charset="0"/>
                <a:cs typeface="Arial" panose="020B0604020202020204" pitchFamily="34" charset="0"/>
              </a:rPr>
              <a:t>V</a:t>
            </a:r>
          </a:p>
        </p:txBody>
      </p:sp>
      <p:sp>
        <p:nvSpPr>
          <p:cNvPr id="16" name="Titre 1">
            <a:extLst>
              <a:ext uri="{FF2B5EF4-FFF2-40B4-BE49-F238E27FC236}">
                <a16:creationId xmlns:a16="http://schemas.microsoft.com/office/drawing/2014/main" id="{48C9BD0A-639D-965B-E006-45D9F90BD09A}"/>
              </a:ext>
            </a:extLst>
          </p:cNvPr>
          <p:cNvSpPr txBox="1">
            <a:spLocks/>
          </p:cNvSpPr>
          <p:nvPr/>
        </p:nvSpPr>
        <p:spPr>
          <a:xfrm>
            <a:off x="850588" y="2548"/>
            <a:ext cx="10490827" cy="1143001"/>
          </a:xfrm>
          <a:prstGeom prst="rect">
            <a:avLst/>
          </a:prstGeom>
        </p:spPr>
        <p:txBody>
          <a:bodyPr vert="horz" lIns="91440" tIns="45721" rIns="91440" bIns="45721" rtlCol="0" anchor="ctr">
            <a:normAutofit/>
          </a:bodyPr>
          <a:lstStyle>
            <a:lvl1pPr algn="l" defTabSz="609585" rtl="0" eaLnBrk="1" latinLnBrk="0" hangingPunct="1">
              <a:spcBef>
                <a:spcPct val="0"/>
              </a:spcBef>
              <a:buNone/>
              <a:defRPr sz="3733" b="1" kern="1200">
                <a:solidFill>
                  <a:srgbClr val="7AB929"/>
                </a:solidFill>
                <a:latin typeface="Arial"/>
                <a:ea typeface="+mj-ea"/>
                <a:cs typeface="Arial"/>
              </a:defRPr>
            </a:lvl1pPr>
          </a:lstStyle>
          <a:p>
            <a:pPr lvl="0" algn="ctr">
              <a:defRPr/>
            </a:pPr>
            <a:r>
              <a:rPr lang="fr-BE" dirty="0">
                <a:latin typeface="Century Gothic" panose="020B0502020202020204" pitchFamily="34" charset="0"/>
              </a:rPr>
              <a:t>Contexte - Terrain</a:t>
            </a:r>
            <a:endParaRPr lang="fr-FR" dirty="0">
              <a:latin typeface="Century Gothic" panose="020B0502020202020204" pitchFamily="34" charset="0"/>
            </a:endParaRPr>
          </a:p>
        </p:txBody>
      </p:sp>
      <p:grpSp>
        <p:nvGrpSpPr>
          <p:cNvPr id="33" name="Groupe 32">
            <a:extLst>
              <a:ext uri="{FF2B5EF4-FFF2-40B4-BE49-F238E27FC236}">
                <a16:creationId xmlns:a16="http://schemas.microsoft.com/office/drawing/2014/main" id="{0A6DFB33-ECC9-E818-AA59-35E526E81AFF}"/>
              </a:ext>
            </a:extLst>
          </p:cNvPr>
          <p:cNvGrpSpPr/>
          <p:nvPr/>
        </p:nvGrpSpPr>
        <p:grpSpPr>
          <a:xfrm>
            <a:off x="300096" y="3132128"/>
            <a:ext cx="3550009" cy="2045076"/>
            <a:chOff x="2735289" y="1377292"/>
            <a:chExt cx="6721422" cy="4999153"/>
          </a:xfrm>
        </p:grpSpPr>
        <p:pic>
          <p:nvPicPr>
            <p:cNvPr id="5" name="Image 4">
              <a:extLst>
                <a:ext uri="{FF2B5EF4-FFF2-40B4-BE49-F238E27FC236}">
                  <a16:creationId xmlns:a16="http://schemas.microsoft.com/office/drawing/2014/main" id="{D35C31A8-4575-D737-10C1-E3518D946A78}"/>
                </a:ext>
              </a:extLst>
            </p:cNvPr>
            <p:cNvPicPr>
              <a:picLocks noChangeAspect="1"/>
            </p:cNvPicPr>
            <p:nvPr/>
          </p:nvPicPr>
          <p:blipFill>
            <a:blip r:embed="rId3"/>
            <a:stretch>
              <a:fillRect/>
            </a:stretch>
          </p:blipFill>
          <p:spPr>
            <a:xfrm>
              <a:off x="2735289" y="1377292"/>
              <a:ext cx="6721422" cy="4999153"/>
            </a:xfrm>
            <a:prstGeom prst="rect">
              <a:avLst/>
            </a:prstGeom>
          </p:spPr>
        </p:pic>
        <p:pic>
          <p:nvPicPr>
            <p:cNvPr id="18" name="Image 17">
              <a:extLst>
                <a:ext uri="{FF2B5EF4-FFF2-40B4-BE49-F238E27FC236}">
                  <a16:creationId xmlns:a16="http://schemas.microsoft.com/office/drawing/2014/main" id="{F55E2252-B5D7-F98C-F7A7-7E0AE8788C5B}"/>
                </a:ext>
              </a:extLst>
            </p:cNvPr>
            <p:cNvPicPr>
              <a:picLocks noChangeAspect="1"/>
            </p:cNvPicPr>
            <p:nvPr/>
          </p:nvPicPr>
          <p:blipFill rotWithShape="1">
            <a:blip r:embed="rId3"/>
            <a:srcRect l="75862" t="53617" r="13084" b="32761"/>
            <a:stretch/>
          </p:blipFill>
          <p:spPr>
            <a:xfrm>
              <a:off x="6624638" y="4891089"/>
              <a:ext cx="742950" cy="681038"/>
            </a:xfrm>
            <a:prstGeom prst="rect">
              <a:avLst/>
            </a:prstGeom>
          </p:spPr>
        </p:pic>
        <p:pic>
          <p:nvPicPr>
            <p:cNvPr id="22" name="Image 21">
              <a:extLst>
                <a:ext uri="{FF2B5EF4-FFF2-40B4-BE49-F238E27FC236}">
                  <a16:creationId xmlns:a16="http://schemas.microsoft.com/office/drawing/2014/main" id="{91D76A2A-CC6A-08E5-5DF5-2F13A623A130}"/>
                </a:ext>
              </a:extLst>
            </p:cNvPr>
            <p:cNvPicPr>
              <a:picLocks noChangeAspect="1"/>
            </p:cNvPicPr>
            <p:nvPr/>
          </p:nvPicPr>
          <p:blipFill>
            <a:blip r:embed="rId4"/>
            <a:stretch>
              <a:fillRect/>
            </a:stretch>
          </p:blipFill>
          <p:spPr>
            <a:xfrm>
              <a:off x="2735289" y="5522576"/>
              <a:ext cx="788961" cy="441998"/>
            </a:xfrm>
            <a:prstGeom prst="rect">
              <a:avLst/>
            </a:prstGeom>
          </p:spPr>
        </p:pic>
        <p:pic>
          <p:nvPicPr>
            <p:cNvPr id="24" name="Image 23">
              <a:extLst>
                <a:ext uri="{FF2B5EF4-FFF2-40B4-BE49-F238E27FC236}">
                  <a16:creationId xmlns:a16="http://schemas.microsoft.com/office/drawing/2014/main" id="{E5C976AF-9208-9122-8454-20460D0FB095}"/>
                </a:ext>
              </a:extLst>
            </p:cNvPr>
            <p:cNvPicPr>
              <a:picLocks noChangeAspect="1"/>
            </p:cNvPicPr>
            <p:nvPr/>
          </p:nvPicPr>
          <p:blipFill>
            <a:blip r:embed="rId5"/>
            <a:stretch>
              <a:fillRect/>
            </a:stretch>
          </p:blipFill>
          <p:spPr>
            <a:xfrm>
              <a:off x="8373256" y="1933575"/>
              <a:ext cx="384161" cy="226718"/>
            </a:xfrm>
            <a:prstGeom prst="rect">
              <a:avLst/>
            </a:prstGeom>
          </p:spPr>
        </p:pic>
        <p:pic>
          <p:nvPicPr>
            <p:cNvPr id="25" name="Image 24">
              <a:extLst>
                <a:ext uri="{FF2B5EF4-FFF2-40B4-BE49-F238E27FC236}">
                  <a16:creationId xmlns:a16="http://schemas.microsoft.com/office/drawing/2014/main" id="{C02BFC6A-774E-E9F3-4750-313E5D0240ED}"/>
                </a:ext>
              </a:extLst>
            </p:cNvPr>
            <p:cNvPicPr>
              <a:picLocks noChangeAspect="1"/>
            </p:cNvPicPr>
            <p:nvPr/>
          </p:nvPicPr>
          <p:blipFill>
            <a:blip r:embed="rId5"/>
            <a:stretch>
              <a:fillRect/>
            </a:stretch>
          </p:blipFill>
          <p:spPr>
            <a:xfrm>
              <a:off x="8435169" y="4891089"/>
              <a:ext cx="384161" cy="226718"/>
            </a:xfrm>
            <a:prstGeom prst="rect">
              <a:avLst/>
            </a:prstGeom>
          </p:spPr>
        </p:pic>
        <p:pic>
          <p:nvPicPr>
            <p:cNvPr id="28" name="Image 27">
              <a:extLst>
                <a:ext uri="{FF2B5EF4-FFF2-40B4-BE49-F238E27FC236}">
                  <a16:creationId xmlns:a16="http://schemas.microsoft.com/office/drawing/2014/main" id="{9F89C0A7-2211-5DEB-5242-9D06C05FF6B2}"/>
                </a:ext>
              </a:extLst>
            </p:cNvPr>
            <p:cNvPicPr>
              <a:picLocks noChangeAspect="1"/>
            </p:cNvPicPr>
            <p:nvPr/>
          </p:nvPicPr>
          <p:blipFill>
            <a:blip r:embed="rId6"/>
            <a:stretch>
              <a:fillRect/>
            </a:stretch>
          </p:blipFill>
          <p:spPr>
            <a:xfrm rot="20184409">
              <a:off x="3199705" y="6066889"/>
              <a:ext cx="344249" cy="129762"/>
            </a:xfrm>
            <a:prstGeom prst="rect">
              <a:avLst/>
            </a:prstGeom>
          </p:spPr>
        </p:pic>
        <p:pic>
          <p:nvPicPr>
            <p:cNvPr id="29" name="Image 28">
              <a:extLst>
                <a:ext uri="{FF2B5EF4-FFF2-40B4-BE49-F238E27FC236}">
                  <a16:creationId xmlns:a16="http://schemas.microsoft.com/office/drawing/2014/main" id="{2F6A3807-602C-91A8-0A92-F4D62283E236}"/>
                </a:ext>
              </a:extLst>
            </p:cNvPr>
            <p:cNvPicPr>
              <a:picLocks noChangeAspect="1"/>
            </p:cNvPicPr>
            <p:nvPr/>
          </p:nvPicPr>
          <p:blipFill>
            <a:blip r:embed="rId6"/>
            <a:stretch>
              <a:fillRect/>
            </a:stretch>
          </p:blipFill>
          <p:spPr>
            <a:xfrm rot="20184409">
              <a:off x="2880554" y="6155159"/>
              <a:ext cx="226103" cy="162710"/>
            </a:xfrm>
            <a:prstGeom prst="rect">
              <a:avLst/>
            </a:prstGeom>
          </p:spPr>
        </p:pic>
        <p:pic>
          <p:nvPicPr>
            <p:cNvPr id="32" name="Image 31">
              <a:extLst>
                <a:ext uri="{FF2B5EF4-FFF2-40B4-BE49-F238E27FC236}">
                  <a16:creationId xmlns:a16="http://schemas.microsoft.com/office/drawing/2014/main" id="{C94F3271-FDB2-BCE9-0083-2637F648C243}"/>
                </a:ext>
              </a:extLst>
            </p:cNvPr>
            <p:cNvPicPr>
              <a:picLocks noChangeAspect="1"/>
            </p:cNvPicPr>
            <p:nvPr/>
          </p:nvPicPr>
          <p:blipFill>
            <a:blip r:embed="rId7"/>
            <a:stretch>
              <a:fillRect/>
            </a:stretch>
          </p:blipFill>
          <p:spPr>
            <a:xfrm rot="20788194">
              <a:off x="5150870" y="4152012"/>
              <a:ext cx="925399" cy="278439"/>
            </a:xfrm>
            <a:prstGeom prst="rect">
              <a:avLst/>
            </a:prstGeom>
          </p:spPr>
        </p:pic>
      </p:grpSp>
      <p:sp>
        <p:nvSpPr>
          <p:cNvPr id="2" name="ZoneTexte 1">
            <a:extLst>
              <a:ext uri="{FF2B5EF4-FFF2-40B4-BE49-F238E27FC236}">
                <a16:creationId xmlns:a16="http://schemas.microsoft.com/office/drawing/2014/main" id="{E00A6E5A-2E72-E10E-07B6-BDF4B68F6F0F}"/>
              </a:ext>
            </a:extLst>
          </p:cNvPr>
          <p:cNvSpPr txBox="1"/>
          <p:nvPr/>
        </p:nvSpPr>
        <p:spPr>
          <a:xfrm>
            <a:off x="4989700" y="1563249"/>
            <a:ext cx="2626254" cy="1477969"/>
          </a:xfrm>
          <a:prstGeom prst="rect">
            <a:avLst/>
          </a:prstGeom>
          <a:noFill/>
        </p:spPr>
        <p:txBody>
          <a:bodyPr wrap="square" rtlCol="0">
            <a:spAutoFit/>
          </a:bodyPr>
          <a:lstStyle/>
          <a:p>
            <a:pPr algn="ctr"/>
            <a:r>
              <a:rPr lang="fr-BE" sz="1801" dirty="0">
                <a:solidFill>
                  <a:prstClr val="black"/>
                </a:solidFill>
                <a:latin typeface="Century Gothic" panose="020B0502020202020204" pitchFamily="34" charset="0"/>
                <a:cs typeface="Arial" panose="020B0604020202020204" pitchFamily="34" charset="0"/>
              </a:rPr>
              <a:t>Situation de</a:t>
            </a:r>
            <a:r>
              <a:rPr lang="fr-BE" sz="1801" b="1" dirty="0">
                <a:solidFill>
                  <a:prstClr val="black"/>
                </a:solidFill>
                <a:latin typeface="Century Gothic" panose="020B0502020202020204" pitchFamily="34" charset="0"/>
                <a:cs typeface="Arial" panose="020B0604020202020204" pitchFamily="34" charset="0"/>
              </a:rPr>
              <a:t> DROIT</a:t>
            </a:r>
          </a:p>
          <a:p>
            <a:pPr algn="ctr"/>
            <a:endParaRPr lang="fr-BE" sz="1801" dirty="0">
              <a:solidFill>
                <a:prstClr val="black"/>
              </a:solidFill>
              <a:latin typeface="Century Gothic" panose="020B0502020202020204" pitchFamily="34" charset="0"/>
              <a:cs typeface="Arial" panose="020B0604020202020204" pitchFamily="34" charset="0"/>
            </a:endParaRPr>
          </a:p>
          <a:p>
            <a:pPr algn="ctr"/>
            <a:r>
              <a:rPr lang="fr-BE" sz="1801" dirty="0">
                <a:solidFill>
                  <a:prstClr val="black"/>
                </a:solidFill>
                <a:latin typeface="Century Gothic" panose="020B0502020202020204" pitchFamily="34" charset="0"/>
                <a:cs typeface="Arial" panose="020B0604020202020204" pitchFamily="34" charset="0"/>
              </a:rPr>
              <a:t>Zone d’habitat</a:t>
            </a:r>
          </a:p>
          <a:p>
            <a:pPr algn="ctr"/>
            <a:br>
              <a:rPr lang="fr-BE" sz="1801" dirty="0">
                <a:solidFill>
                  <a:prstClr val="black"/>
                </a:solidFill>
                <a:latin typeface="Century Gothic" panose="020B0502020202020204" pitchFamily="34" charset="0"/>
                <a:cs typeface="Arial" panose="020B0604020202020204" pitchFamily="34" charset="0"/>
              </a:rPr>
            </a:br>
            <a:r>
              <a:rPr lang="fr-BE" sz="1801" dirty="0">
                <a:solidFill>
                  <a:prstClr val="black"/>
                </a:solidFill>
                <a:latin typeface="Century Gothic" panose="020B0502020202020204" pitchFamily="34" charset="0"/>
                <a:cs typeface="Arial" panose="020B0604020202020204" pitchFamily="34" charset="0"/>
              </a:rPr>
              <a:t>Type </a:t>
            </a:r>
            <a:r>
              <a:rPr lang="fr-BE" sz="1801" b="1" dirty="0">
                <a:solidFill>
                  <a:prstClr val="black"/>
                </a:solidFill>
                <a:latin typeface="Century Gothic" panose="020B0502020202020204" pitchFamily="34" charset="0"/>
                <a:cs typeface="Arial" panose="020B0604020202020204" pitchFamily="34" charset="0"/>
              </a:rPr>
              <a:t>III</a:t>
            </a:r>
          </a:p>
        </p:txBody>
      </p:sp>
      <p:grpSp>
        <p:nvGrpSpPr>
          <p:cNvPr id="3" name="Groupe 2">
            <a:extLst>
              <a:ext uri="{FF2B5EF4-FFF2-40B4-BE49-F238E27FC236}">
                <a16:creationId xmlns:a16="http://schemas.microsoft.com/office/drawing/2014/main" id="{8114A38F-62E2-DCF2-3B92-68E7AE38EBED}"/>
              </a:ext>
            </a:extLst>
          </p:cNvPr>
          <p:cNvGrpSpPr/>
          <p:nvPr/>
        </p:nvGrpSpPr>
        <p:grpSpPr>
          <a:xfrm>
            <a:off x="4457785" y="3140250"/>
            <a:ext cx="3549600" cy="2044800"/>
            <a:chOff x="2716237" y="1302836"/>
            <a:chExt cx="6759526" cy="4252328"/>
          </a:xfrm>
        </p:grpSpPr>
        <p:pic>
          <p:nvPicPr>
            <p:cNvPr id="4" name="Image 3">
              <a:extLst>
                <a:ext uri="{FF2B5EF4-FFF2-40B4-BE49-F238E27FC236}">
                  <a16:creationId xmlns:a16="http://schemas.microsoft.com/office/drawing/2014/main" id="{76281A5D-3E79-9DB4-F8E3-CD4856EDE798}"/>
                </a:ext>
              </a:extLst>
            </p:cNvPr>
            <p:cNvPicPr>
              <a:picLocks noChangeAspect="1"/>
            </p:cNvPicPr>
            <p:nvPr/>
          </p:nvPicPr>
          <p:blipFill>
            <a:blip r:embed="rId8"/>
            <a:stretch>
              <a:fillRect/>
            </a:stretch>
          </p:blipFill>
          <p:spPr>
            <a:xfrm>
              <a:off x="2716237" y="1302836"/>
              <a:ext cx="6759526" cy="4252328"/>
            </a:xfrm>
            <a:prstGeom prst="rect">
              <a:avLst/>
            </a:prstGeom>
          </p:spPr>
        </p:pic>
        <p:sp>
          <p:nvSpPr>
            <p:cNvPr id="6" name="Rectangle 5">
              <a:extLst>
                <a:ext uri="{FF2B5EF4-FFF2-40B4-BE49-F238E27FC236}">
                  <a16:creationId xmlns:a16="http://schemas.microsoft.com/office/drawing/2014/main" id="{FEB11BCB-EE88-ABE3-E039-96DE17CDA957}"/>
                </a:ext>
              </a:extLst>
            </p:cNvPr>
            <p:cNvSpPr/>
            <p:nvPr/>
          </p:nvSpPr>
          <p:spPr>
            <a:xfrm>
              <a:off x="5685183" y="3429000"/>
              <a:ext cx="1025718" cy="2067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1"/>
            </a:p>
          </p:txBody>
        </p:sp>
        <p:sp>
          <p:nvSpPr>
            <p:cNvPr id="7" name="Rectangle 6">
              <a:extLst>
                <a:ext uri="{FF2B5EF4-FFF2-40B4-BE49-F238E27FC236}">
                  <a16:creationId xmlns:a16="http://schemas.microsoft.com/office/drawing/2014/main" id="{8169F09A-EECC-2472-48FD-A3B2558AA357}"/>
                </a:ext>
              </a:extLst>
            </p:cNvPr>
            <p:cNvSpPr/>
            <p:nvPr/>
          </p:nvSpPr>
          <p:spPr>
            <a:xfrm>
              <a:off x="8207072" y="4212681"/>
              <a:ext cx="1025718" cy="2067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1"/>
            </a:p>
          </p:txBody>
        </p:sp>
        <p:sp>
          <p:nvSpPr>
            <p:cNvPr id="8" name="Rectangle 7">
              <a:extLst>
                <a:ext uri="{FF2B5EF4-FFF2-40B4-BE49-F238E27FC236}">
                  <a16:creationId xmlns:a16="http://schemas.microsoft.com/office/drawing/2014/main" id="{750D975F-455D-343E-E427-E354C18A9E9A}"/>
                </a:ext>
              </a:extLst>
            </p:cNvPr>
            <p:cNvSpPr/>
            <p:nvPr/>
          </p:nvSpPr>
          <p:spPr>
            <a:xfrm>
              <a:off x="2740090" y="5144494"/>
              <a:ext cx="989072" cy="4106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1"/>
            </a:p>
          </p:txBody>
        </p:sp>
      </p:grpSp>
      <p:grpSp>
        <p:nvGrpSpPr>
          <p:cNvPr id="9" name="Groupe 8">
            <a:extLst>
              <a:ext uri="{FF2B5EF4-FFF2-40B4-BE49-F238E27FC236}">
                <a16:creationId xmlns:a16="http://schemas.microsoft.com/office/drawing/2014/main" id="{889B608E-A37C-C97E-7B6D-B024FE89625D}"/>
              </a:ext>
            </a:extLst>
          </p:cNvPr>
          <p:cNvGrpSpPr/>
          <p:nvPr/>
        </p:nvGrpSpPr>
        <p:grpSpPr>
          <a:xfrm>
            <a:off x="8462610" y="3132128"/>
            <a:ext cx="3550009" cy="2045076"/>
            <a:chOff x="2735289" y="1377292"/>
            <a:chExt cx="6721422" cy="4999153"/>
          </a:xfrm>
        </p:grpSpPr>
        <p:pic>
          <p:nvPicPr>
            <p:cNvPr id="10" name="Image 9">
              <a:extLst>
                <a:ext uri="{FF2B5EF4-FFF2-40B4-BE49-F238E27FC236}">
                  <a16:creationId xmlns:a16="http://schemas.microsoft.com/office/drawing/2014/main" id="{962461C0-35AF-DE99-8531-4C330D11264D}"/>
                </a:ext>
              </a:extLst>
            </p:cNvPr>
            <p:cNvPicPr>
              <a:picLocks noChangeAspect="1"/>
            </p:cNvPicPr>
            <p:nvPr/>
          </p:nvPicPr>
          <p:blipFill>
            <a:blip r:embed="rId3"/>
            <a:stretch>
              <a:fillRect/>
            </a:stretch>
          </p:blipFill>
          <p:spPr>
            <a:xfrm>
              <a:off x="2735289" y="1377292"/>
              <a:ext cx="6721422" cy="4999153"/>
            </a:xfrm>
            <a:prstGeom prst="rect">
              <a:avLst/>
            </a:prstGeom>
          </p:spPr>
        </p:pic>
        <p:pic>
          <p:nvPicPr>
            <p:cNvPr id="12" name="Image 11">
              <a:extLst>
                <a:ext uri="{FF2B5EF4-FFF2-40B4-BE49-F238E27FC236}">
                  <a16:creationId xmlns:a16="http://schemas.microsoft.com/office/drawing/2014/main" id="{3465BAC6-3C81-9B7A-31BE-E8470596F1C0}"/>
                </a:ext>
              </a:extLst>
            </p:cNvPr>
            <p:cNvPicPr>
              <a:picLocks noChangeAspect="1"/>
            </p:cNvPicPr>
            <p:nvPr/>
          </p:nvPicPr>
          <p:blipFill rotWithShape="1">
            <a:blip r:embed="rId3"/>
            <a:srcRect l="75862" t="53617" r="13084" b="32761"/>
            <a:stretch/>
          </p:blipFill>
          <p:spPr>
            <a:xfrm>
              <a:off x="6624638" y="4891089"/>
              <a:ext cx="742950" cy="681038"/>
            </a:xfrm>
            <a:prstGeom prst="rect">
              <a:avLst/>
            </a:prstGeom>
          </p:spPr>
        </p:pic>
        <p:pic>
          <p:nvPicPr>
            <p:cNvPr id="13" name="Image 12">
              <a:extLst>
                <a:ext uri="{FF2B5EF4-FFF2-40B4-BE49-F238E27FC236}">
                  <a16:creationId xmlns:a16="http://schemas.microsoft.com/office/drawing/2014/main" id="{7FFC01E0-0A7A-C1DB-EF4B-88B94DFBF80D}"/>
                </a:ext>
              </a:extLst>
            </p:cNvPr>
            <p:cNvPicPr>
              <a:picLocks noChangeAspect="1"/>
            </p:cNvPicPr>
            <p:nvPr/>
          </p:nvPicPr>
          <p:blipFill>
            <a:blip r:embed="rId4"/>
            <a:stretch>
              <a:fillRect/>
            </a:stretch>
          </p:blipFill>
          <p:spPr>
            <a:xfrm>
              <a:off x="2735289" y="5522576"/>
              <a:ext cx="788961" cy="441998"/>
            </a:xfrm>
            <a:prstGeom prst="rect">
              <a:avLst/>
            </a:prstGeom>
          </p:spPr>
        </p:pic>
        <p:pic>
          <p:nvPicPr>
            <p:cNvPr id="14" name="Image 13">
              <a:extLst>
                <a:ext uri="{FF2B5EF4-FFF2-40B4-BE49-F238E27FC236}">
                  <a16:creationId xmlns:a16="http://schemas.microsoft.com/office/drawing/2014/main" id="{C4F08031-ABFB-CEBE-3AAF-F315C0875722}"/>
                </a:ext>
              </a:extLst>
            </p:cNvPr>
            <p:cNvPicPr>
              <a:picLocks noChangeAspect="1"/>
            </p:cNvPicPr>
            <p:nvPr/>
          </p:nvPicPr>
          <p:blipFill>
            <a:blip r:embed="rId5"/>
            <a:stretch>
              <a:fillRect/>
            </a:stretch>
          </p:blipFill>
          <p:spPr>
            <a:xfrm>
              <a:off x="8373256" y="1933575"/>
              <a:ext cx="384161" cy="226718"/>
            </a:xfrm>
            <a:prstGeom prst="rect">
              <a:avLst/>
            </a:prstGeom>
          </p:spPr>
        </p:pic>
        <p:pic>
          <p:nvPicPr>
            <p:cNvPr id="15" name="Image 14">
              <a:extLst>
                <a:ext uri="{FF2B5EF4-FFF2-40B4-BE49-F238E27FC236}">
                  <a16:creationId xmlns:a16="http://schemas.microsoft.com/office/drawing/2014/main" id="{0C9EE612-C11C-79F6-85C8-B0CE0CD32164}"/>
                </a:ext>
              </a:extLst>
            </p:cNvPr>
            <p:cNvPicPr>
              <a:picLocks noChangeAspect="1"/>
            </p:cNvPicPr>
            <p:nvPr/>
          </p:nvPicPr>
          <p:blipFill>
            <a:blip r:embed="rId5"/>
            <a:stretch>
              <a:fillRect/>
            </a:stretch>
          </p:blipFill>
          <p:spPr>
            <a:xfrm>
              <a:off x="8435169" y="4891089"/>
              <a:ext cx="384161" cy="226718"/>
            </a:xfrm>
            <a:prstGeom prst="rect">
              <a:avLst/>
            </a:prstGeom>
          </p:spPr>
        </p:pic>
        <p:pic>
          <p:nvPicPr>
            <p:cNvPr id="17" name="Image 16">
              <a:extLst>
                <a:ext uri="{FF2B5EF4-FFF2-40B4-BE49-F238E27FC236}">
                  <a16:creationId xmlns:a16="http://schemas.microsoft.com/office/drawing/2014/main" id="{8176DFD3-73C3-B673-8F68-C441A219AA87}"/>
                </a:ext>
              </a:extLst>
            </p:cNvPr>
            <p:cNvPicPr>
              <a:picLocks noChangeAspect="1"/>
            </p:cNvPicPr>
            <p:nvPr/>
          </p:nvPicPr>
          <p:blipFill>
            <a:blip r:embed="rId6"/>
            <a:stretch>
              <a:fillRect/>
            </a:stretch>
          </p:blipFill>
          <p:spPr>
            <a:xfrm rot="20184409">
              <a:off x="3199705" y="6066889"/>
              <a:ext cx="344249" cy="129762"/>
            </a:xfrm>
            <a:prstGeom prst="rect">
              <a:avLst/>
            </a:prstGeom>
          </p:spPr>
        </p:pic>
        <p:pic>
          <p:nvPicPr>
            <p:cNvPr id="19" name="Image 18">
              <a:extLst>
                <a:ext uri="{FF2B5EF4-FFF2-40B4-BE49-F238E27FC236}">
                  <a16:creationId xmlns:a16="http://schemas.microsoft.com/office/drawing/2014/main" id="{C2BE6C05-CE93-8DD8-CBC2-E835D8D23834}"/>
                </a:ext>
              </a:extLst>
            </p:cNvPr>
            <p:cNvPicPr>
              <a:picLocks noChangeAspect="1"/>
            </p:cNvPicPr>
            <p:nvPr/>
          </p:nvPicPr>
          <p:blipFill>
            <a:blip r:embed="rId6"/>
            <a:stretch>
              <a:fillRect/>
            </a:stretch>
          </p:blipFill>
          <p:spPr>
            <a:xfrm rot="20184409">
              <a:off x="2880554" y="6155159"/>
              <a:ext cx="226103" cy="162710"/>
            </a:xfrm>
            <a:prstGeom prst="rect">
              <a:avLst/>
            </a:prstGeom>
          </p:spPr>
        </p:pic>
        <p:pic>
          <p:nvPicPr>
            <p:cNvPr id="20" name="Image 19">
              <a:extLst>
                <a:ext uri="{FF2B5EF4-FFF2-40B4-BE49-F238E27FC236}">
                  <a16:creationId xmlns:a16="http://schemas.microsoft.com/office/drawing/2014/main" id="{44DA1A2F-2E5C-D6EE-D273-80D61F9A73FA}"/>
                </a:ext>
              </a:extLst>
            </p:cNvPr>
            <p:cNvPicPr>
              <a:picLocks noChangeAspect="1"/>
            </p:cNvPicPr>
            <p:nvPr/>
          </p:nvPicPr>
          <p:blipFill>
            <a:blip r:embed="rId7"/>
            <a:stretch>
              <a:fillRect/>
            </a:stretch>
          </p:blipFill>
          <p:spPr>
            <a:xfrm rot="20788194">
              <a:off x="5150870" y="4152012"/>
              <a:ext cx="925399" cy="278439"/>
            </a:xfrm>
            <a:prstGeom prst="rect">
              <a:avLst/>
            </a:prstGeom>
          </p:spPr>
        </p:pic>
      </p:grpSp>
      <p:sp>
        <p:nvSpPr>
          <p:cNvPr id="21" name="ZoneTexte 20">
            <a:extLst>
              <a:ext uri="{FF2B5EF4-FFF2-40B4-BE49-F238E27FC236}">
                <a16:creationId xmlns:a16="http://schemas.microsoft.com/office/drawing/2014/main" id="{AC5797B5-C597-2F35-318C-2CF9EB6D463B}"/>
              </a:ext>
            </a:extLst>
          </p:cNvPr>
          <p:cNvSpPr txBox="1"/>
          <p:nvPr/>
        </p:nvSpPr>
        <p:spPr>
          <a:xfrm>
            <a:off x="8998016" y="1563247"/>
            <a:ext cx="2626254" cy="1477969"/>
          </a:xfrm>
          <a:prstGeom prst="rect">
            <a:avLst/>
          </a:prstGeom>
          <a:noFill/>
        </p:spPr>
        <p:txBody>
          <a:bodyPr wrap="square" rtlCol="0">
            <a:spAutoFit/>
          </a:bodyPr>
          <a:lstStyle/>
          <a:p>
            <a:pPr algn="ctr"/>
            <a:r>
              <a:rPr lang="fr-BE" sz="1801" dirty="0">
                <a:solidFill>
                  <a:prstClr val="black"/>
                </a:solidFill>
                <a:latin typeface="Century Gothic" panose="020B0502020202020204" pitchFamily="34" charset="0"/>
                <a:cs typeface="Arial" panose="020B0604020202020204" pitchFamily="34" charset="0"/>
              </a:rPr>
              <a:t>Situation</a:t>
            </a:r>
            <a:r>
              <a:rPr lang="fr-BE" sz="1801" b="1" dirty="0">
                <a:solidFill>
                  <a:prstClr val="black"/>
                </a:solidFill>
                <a:latin typeface="Century Gothic" panose="020B0502020202020204" pitchFamily="34" charset="0"/>
                <a:cs typeface="Arial" panose="020B0604020202020204" pitchFamily="34" charset="0"/>
              </a:rPr>
              <a:t> PROJETEE</a:t>
            </a:r>
          </a:p>
          <a:p>
            <a:pPr algn="ctr"/>
            <a:endParaRPr lang="fr-BE" sz="1801" dirty="0">
              <a:solidFill>
                <a:prstClr val="black"/>
              </a:solidFill>
              <a:latin typeface="Century Gothic" panose="020B0502020202020204" pitchFamily="34" charset="0"/>
              <a:cs typeface="Arial" panose="020B0604020202020204" pitchFamily="34" charset="0"/>
            </a:endParaRPr>
          </a:p>
          <a:p>
            <a:pPr algn="ctr"/>
            <a:r>
              <a:rPr lang="fr-BE" sz="1801" dirty="0">
                <a:solidFill>
                  <a:prstClr val="black"/>
                </a:solidFill>
                <a:latin typeface="Century Gothic" panose="020B0502020202020204" pitchFamily="34" charset="0"/>
                <a:cs typeface="Arial" panose="020B0604020202020204" pitchFamily="34" charset="0"/>
              </a:rPr>
              <a:t>Commerce</a:t>
            </a:r>
          </a:p>
          <a:p>
            <a:pPr algn="ctr"/>
            <a:endParaRPr lang="fr-BE" sz="1801" dirty="0">
              <a:solidFill>
                <a:prstClr val="black"/>
              </a:solidFill>
              <a:latin typeface="Century Gothic" panose="020B0502020202020204" pitchFamily="34" charset="0"/>
              <a:cs typeface="Arial" panose="020B0604020202020204" pitchFamily="34" charset="0"/>
            </a:endParaRPr>
          </a:p>
          <a:p>
            <a:pPr algn="ctr"/>
            <a:r>
              <a:rPr lang="fr-BE" sz="1801" dirty="0">
                <a:solidFill>
                  <a:prstClr val="black"/>
                </a:solidFill>
                <a:latin typeface="Century Gothic" panose="020B0502020202020204" pitchFamily="34" charset="0"/>
                <a:cs typeface="Arial" panose="020B0604020202020204" pitchFamily="34" charset="0"/>
              </a:rPr>
              <a:t>Type </a:t>
            </a:r>
            <a:r>
              <a:rPr lang="fr-BE" sz="1801" b="1" dirty="0">
                <a:solidFill>
                  <a:prstClr val="black"/>
                </a:solidFill>
                <a:latin typeface="Century Gothic" panose="020B0502020202020204" pitchFamily="34" charset="0"/>
                <a:cs typeface="Arial" panose="020B0604020202020204" pitchFamily="34" charset="0"/>
              </a:rPr>
              <a:t>IV</a:t>
            </a:r>
          </a:p>
        </p:txBody>
      </p:sp>
      <p:sp>
        <p:nvSpPr>
          <p:cNvPr id="23" name="ZoneTexte 22">
            <a:extLst>
              <a:ext uri="{FF2B5EF4-FFF2-40B4-BE49-F238E27FC236}">
                <a16:creationId xmlns:a16="http://schemas.microsoft.com/office/drawing/2014/main" id="{69C594A8-6D20-B5FC-A8FC-3145BDA02E81}"/>
              </a:ext>
            </a:extLst>
          </p:cNvPr>
          <p:cNvSpPr txBox="1"/>
          <p:nvPr/>
        </p:nvSpPr>
        <p:spPr>
          <a:xfrm>
            <a:off x="1864657" y="5648142"/>
            <a:ext cx="8478562" cy="369460"/>
          </a:xfrm>
          <a:prstGeom prst="rect">
            <a:avLst/>
          </a:prstGeom>
          <a:noFill/>
        </p:spPr>
        <p:txBody>
          <a:bodyPr wrap="square" rtlCol="0">
            <a:spAutoFit/>
          </a:bodyPr>
          <a:lstStyle/>
          <a:p>
            <a:pPr marL="342900" indent="-342900" algn="ctr">
              <a:buFont typeface="Arial" panose="020B0604020202020204" pitchFamily="34" charset="0"/>
              <a:buChar char="•"/>
            </a:pPr>
            <a:r>
              <a:rPr lang="fr-BE" sz="1801" dirty="0">
                <a:solidFill>
                  <a:prstClr val="black"/>
                </a:solidFill>
                <a:latin typeface="Century Gothic" panose="020B0502020202020204" pitchFamily="34" charset="0"/>
                <a:cs typeface="Arial" panose="020B0604020202020204" pitchFamily="34" charset="0"/>
              </a:rPr>
              <a:t>Projet de centre commercial raisonnablement abouti </a:t>
            </a:r>
            <a:r>
              <a:rPr lang="fr-BE" sz="1801" dirty="0">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sz="1801" b="1" dirty="0">
                <a:solidFill>
                  <a:prstClr val="black"/>
                </a:solidFill>
                <a:latin typeface="Century Gothic" panose="020B0502020202020204" pitchFamily="34" charset="0"/>
                <a:cs typeface="Arial" panose="020B0604020202020204" pitchFamily="34" charset="0"/>
                <a:sym typeface="Wingdings" panose="05000000000000000000" pitchFamily="2" charset="2"/>
              </a:rPr>
              <a:t>cas « FAP »</a:t>
            </a:r>
            <a:endParaRPr lang="fr-BE" sz="1801" b="1" dirty="0">
              <a:solidFill>
                <a:prstClr val="black"/>
              </a:solidFill>
              <a:latin typeface="Century Gothic" panose="020B0502020202020204" pitchFamily="34" charset="0"/>
              <a:cs typeface="Arial" panose="020B0604020202020204" pitchFamily="34" charset="0"/>
            </a:endParaRPr>
          </a:p>
        </p:txBody>
      </p:sp>
      <p:sp>
        <p:nvSpPr>
          <p:cNvPr id="31" name="ZoneTexte 30">
            <a:extLst>
              <a:ext uri="{FF2B5EF4-FFF2-40B4-BE49-F238E27FC236}">
                <a16:creationId xmlns:a16="http://schemas.microsoft.com/office/drawing/2014/main" id="{9FAD1364-B9F0-1D4E-6F95-C5D347E95BC9}"/>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5</a:t>
            </a:r>
            <a:endParaRPr lang="fr-BE" sz="1600" b="1" dirty="0">
              <a:solidFill>
                <a:prstClr val="black"/>
              </a:solidFill>
              <a:latin typeface="Century Gothic" panose="020B0502020202020204" pitchFamily="34" charset="0"/>
              <a:cs typeface="Arial" panose="020B0604020202020204" pitchFamily="34" charset="0"/>
            </a:endParaRPr>
          </a:p>
        </p:txBody>
      </p:sp>
      <p:pic>
        <p:nvPicPr>
          <p:cNvPr id="27" name="Image 26">
            <a:extLst>
              <a:ext uri="{FF2B5EF4-FFF2-40B4-BE49-F238E27FC236}">
                <a16:creationId xmlns:a16="http://schemas.microsoft.com/office/drawing/2014/main" id="{9E4EAB78-01A9-0A7E-EE6C-59A8C96EDD8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34" name="Image 33">
            <a:extLst>
              <a:ext uri="{FF2B5EF4-FFF2-40B4-BE49-F238E27FC236}">
                <a16:creationId xmlns:a16="http://schemas.microsoft.com/office/drawing/2014/main" id="{324C2FAA-62B6-C2B6-CEA5-04F687BE4BA1}"/>
              </a:ext>
            </a:extLst>
          </p:cNvPr>
          <p:cNvPicPr>
            <a:picLocks noChangeAspect="1"/>
          </p:cNvPicPr>
          <p:nvPr/>
        </p:nvPicPr>
        <p:blipFill>
          <a:blip r:embed="rId9">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93009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A2AC86F-3361-FB66-AFF6-3BF25A3832F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23" name="ZoneTexte 22">
            <a:extLst>
              <a:ext uri="{FF2B5EF4-FFF2-40B4-BE49-F238E27FC236}">
                <a16:creationId xmlns:a16="http://schemas.microsoft.com/office/drawing/2014/main" id="{69C594A8-6D20-B5FC-A8FC-3145BDA02E81}"/>
              </a:ext>
            </a:extLst>
          </p:cNvPr>
          <p:cNvSpPr txBox="1"/>
          <p:nvPr/>
        </p:nvSpPr>
        <p:spPr>
          <a:xfrm>
            <a:off x="1856719" y="1460768"/>
            <a:ext cx="8478562" cy="369460"/>
          </a:xfrm>
          <a:prstGeom prst="rect">
            <a:avLst/>
          </a:prstGeom>
          <a:noFill/>
        </p:spPr>
        <p:txBody>
          <a:bodyPr wrap="square" rtlCol="0">
            <a:spAutoFit/>
          </a:bodyPr>
          <a:lstStyle/>
          <a:p>
            <a:pPr algn="ctr"/>
            <a:r>
              <a:rPr lang="fr-BE" sz="1801" dirty="0">
                <a:latin typeface="Century Gothic" panose="020B0502020202020204" pitchFamily="34" charset="0"/>
                <a:cs typeface="Arial" panose="020B0604020202020204" pitchFamily="34" charset="0"/>
              </a:rPr>
              <a:t>Présence d’une </a:t>
            </a:r>
            <a:r>
              <a:rPr lang="fr-BE" sz="1801" dirty="0">
                <a:solidFill>
                  <a:srgbClr val="00B0F0"/>
                </a:solidFill>
                <a:latin typeface="Century Gothic" panose="020B0502020202020204" pitchFamily="34" charset="0"/>
                <a:cs typeface="Arial" panose="020B0604020202020204" pitchFamily="34" charset="0"/>
              </a:rPr>
              <a:t>zone de protection de captage</a:t>
            </a:r>
          </a:p>
        </p:txBody>
      </p:sp>
      <p:sp>
        <p:nvSpPr>
          <p:cNvPr id="16" name="Titre 1">
            <a:extLst>
              <a:ext uri="{FF2B5EF4-FFF2-40B4-BE49-F238E27FC236}">
                <a16:creationId xmlns:a16="http://schemas.microsoft.com/office/drawing/2014/main" id="{48C9BD0A-639D-965B-E006-45D9F90BD09A}"/>
              </a:ext>
            </a:extLst>
          </p:cNvPr>
          <p:cNvSpPr txBox="1">
            <a:spLocks/>
          </p:cNvSpPr>
          <p:nvPr/>
        </p:nvSpPr>
        <p:spPr>
          <a:xfrm>
            <a:off x="850588" y="2548"/>
            <a:ext cx="10490827" cy="1143001"/>
          </a:xfrm>
          <a:prstGeom prst="rect">
            <a:avLst/>
          </a:prstGeom>
        </p:spPr>
        <p:txBody>
          <a:bodyPr vert="horz" lIns="91440" tIns="45721" rIns="91440" bIns="45721" rtlCol="0" anchor="ctr">
            <a:normAutofit/>
          </a:bodyPr>
          <a:lstStyle>
            <a:lvl1pPr algn="l" defTabSz="609585" rtl="0" eaLnBrk="1" latinLnBrk="0" hangingPunct="1">
              <a:spcBef>
                <a:spcPct val="0"/>
              </a:spcBef>
              <a:buNone/>
              <a:defRPr sz="3733" b="1" kern="1200">
                <a:solidFill>
                  <a:srgbClr val="7AB929"/>
                </a:solidFill>
                <a:latin typeface="Arial"/>
                <a:ea typeface="+mj-ea"/>
                <a:cs typeface="Arial"/>
              </a:defRPr>
            </a:lvl1pPr>
          </a:lstStyle>
          <a:p>
            <a:pPr lvl="0" algn="ctr">
              <a:defRPr/>
            </a:pPr>
            <a:r>
              <a:rPr lang="fr-BE" dirty="0">
                <a:latin typeface="Century Gothic" panose="020B0502020202020204" pitchFamily="34" charset="0"/>
              </a:rPr>
              <a:t>Contexte - Terrain</a:t>
            </a:r>
            <a:endParaRPr lang="fr-FR" dirty="0">
              <a:latin typeface="Century Gothic" panose="020B0502020202020204" pitchFamily="34" charset="0"/>
            </a:endParaRPr>
          </a:p>
        </p:txBody>
      </p:sp>
      <p:pic>
        <p:nvPicPr>
          <p:cNvPr id="46" name="Image 45">
            <a:extLst>
              <a:ext uri="{FF2B5EF4-FFF2-40B4-BE49-F238E27FC236}">
                <a16:creationId xmlns:a16="http://schemas.microsoft.com/office/drawing/2014/main" id="{73226F43-01A2-7EEF-A890-832ED23921C9}"/>
              </a:ext>
            </a:extLst>
          </p:cNvPr>
          <p:cNvPicPr>
            <a:picLocks noChangeAspect="1"/>
          </p:cNvPicPr>
          <p:nvPr/>
        </p:nvPicPr>
        <p:blipFill>
          <a:blip r:embed="rId4"/>
          <a:stretch>
            <a:fillRect/>
          </a:stretch>
        </p:blipFill>
        <p:spPr>
          <a:xfrm>
            <a:off x="5813188" y="1935707"/>
            <a:ext cx="565623" cy="775067"/>
          </a:xfrm>
          <a:prstGeom prst="rect">
            <a:avLst/>
          </a:prstGeom>
        </p:spPr>
      </p:pic>
      <p:sp>
        <p:nvSpPr>
          <p:cNvPr id="6" name="ZoneTexte 5">
            <a:extLst>
              <a:ext uri="{FF2B5EF4-FFF2-40B4-BE49-F238E27FC236}">
                <a16:creationId xmlns:a16="http://schemas.microsoft.com/office/drawing/2014/main" id="{76C01A2C-C4B3-325C-E7C5-7D5E83699F0E}"/>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6</a:t>
            </a:r>
            <a:endParaRPr lang="fr-BE" sz="1600" b="1" dirty="0">
              <a:solidFill>
                <a:prstClr val="black"/>
              </a:solidFill>
              <a:latin typeface="Century Gothic" panose="020B0502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68FC683A-89F3-FA4F-9886-B40BEF6EC6A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9" name="Image 8">
            <a:extLst>
              <a:ext uri="{FF2B5EF4-FFF2-40B4-BE49-F238E27FC236}">
                <a16:creationId xmlns:a16="http://schemas.microsoft.com/office/drawing/2014/main" id="{944B5ED8-B98B-EADE-100D-936EEDEA65E3}"/>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grpSp>
        <p:nvGrpSpPr>
          <p:cNvPr id="90" name="Groupe 89">
            <a:extLst>
              <a:ext uri="{FF2B5EF4-FFF2-40B4-BE49-F238E27FC236}">
                <a16:creationId xmlns:a16="http://schemas.microsoft.com/office/drawing/2014/main" id="{0C984464-CF73-5254-3891-EE521DFE4A4F}"/>
              </a:ext>
            </a:extLst>
          </p:cNvPr>
          <p:cNvGrpSpPr/>
          <p:nvPr/>
        </p:nvGrpSpPr>
        <p:grpSpPr>
          <a:xfrm>
            <a:off x="1072367" y="2524560"/>
            <a:ext cx="7400924" cy="3475080"/>
            <a:chOff x="1072367" y="2524560"/>
            <a:chExt cx="7400924" cy="3475080"/>
          </a:xfrm>
        </p:grpSpPr>
        <p:grpSp>
          <p:nvGrpSpPr>
            <p:cNvPr id="33" name="Groupe 32">
              <a:extLst>
                <a:ext uri="{FF2B5EF4-FFF2-40B4-BE49-F238E27FC236}">
                  <a16:creationId xmlns:a16="http://schemas.microsoft.com/office/drawing/2014/main" id="{0A6DFB33-ECC9-E818-AA59-35E526E81AFF}"/>
                </a:ext>
              </a:extLst>
            </p:cNvPr>
            <p:cNvGrpSpPr/>
            <p:nvPr/>
          </p:nvGrpSpPr>
          <p:grpSpPr>
            <a:xfrm>
              <a:off x="3080991" y="2988180"/>
              <a:ext cx="5392300" cy="3011460"/>
              <a:chOff x="2735289" y="1377292"/>
              <a:chExt cx="6721422" cy="4999153"/>
            </a:xfrm>
          </p:grpSpPr>
          <p:pic>
            <p:nvPicPr>
              <p:cNvPr id="5" name="Image 4">
                <a:extLst>
                  <a:ext uri="{FF2B5EF4-FFF2-40B4-BE49-F238E27FC236}">
                    <a16:creationId xmlns:a16="http://schemas.microsoft.com/office/drawing/2014/main" id="{D35C31A8-4575-D737-10C1-E3518D946A78}"/>
                  </a:ext>
                </a:extLst>
              </p:cNvPr>
              <p:cNvPicPr>
                <a:picLocks noChangeAspect="1"/>
              </p:cNvPicPr>
              <p:nvPr/>
            </p:nvPicPr>
            <p:blipFill>
              <a:blip r:embed="rId6"/>
              <a:stretch>
                <a:fillRect/>
              </a:stretch>
            </p:blipFill>
            <p:spPr>
              <a:xfrm>
                <a:off x="2735289" y="1377292"/>
                <a:ext cx="6721422" cy="4999153"/>
              </a:xfrm>
              <a:prstGeom prst="rect">
                <a:avLst/>
              </a:prstGeom>
            </p:spPr>
          </p:pic>
          <p:pic>
            <p:nvPicPr>
              <p:cNvPr id="18" name="Image 17">
                <a:extLst>
                  <a:ext uri="{FF2B5EF4-FFF2-40B4-BE49-F238E27FC236}">
                    <a16:creationId xmlns:a16="http://schemas.microsoft.com/office/drawing/2014/main" id="{F55E2252-B5D7-F98C-F7A7-7E0AE8788C5B}"/>
                  </a:ext>
                </a:extLst>
              </p:cNvPr>
              <p:cNvPicPr>
                <a:picLocks noChangeAspect="1"/>
              </p:cNvPicPr>
              <p:nvPr/>
            </p:nvPicPr>
            <p:blipFill rotWithShape="1">
              <a:blip r:embed="rId6"/>
              <a:srcRect l="75862" t="53617" r="13084" b="32761"/>
              <a:stretch/>
            </p:blipFill>
            <p:spPr>
              <a:xfrm>
                <a:off x="6624638" y="4891089"/>
                <a:ext cx="742950" cy="681038"/>
              </a:xfrm>
              <a:prstGeom prst="rect">
                <a:avLst/>
              </a:prstGeom>
            </p:spPr>
          </p:pic>
          <p:pic>
            <p:nvPicPr>
              <p:cNvPr id="22" name="Image 21">
                <a:extLst>
                  <a:ext uri="{FF2B5EF4-FFF2-40B4-BE49-F238E27FC236}">
                    <a16:creationId xmlns:a16="http://schemas.microsoft.com/office/drawing/2014/main" id="{91D76A2A-CC6A-08E5-5DF5-2F13A623A130}"/>
                  </a:ext>
                </a:extLst>
              </p:cNvPr>
              <p:cNvPicPr>
                <a:picLocks noChangeAspect="1"/>
              </p:cNvPicPr>
              <p:nvPr/>
            </p:nvPicPr>
            <p:blipFill>
              <a:blip r:embed="rId7"/>
              <a:stretch>
                <a:fillRect/>
              </a:stretch>
            </p:blipFill>
            <p:spPr>
              <a:xfrm>
                <a:off x="2735289" y="5522576"/>
                <a:ext cx="788961" cy="441998"/>
              </a:xfrm>
              <a:prstGeom prst="rect">
                <a:avLst/>
              </a:prstGeom>
            </p:spPr>
          </p:pic>
          <p:pic>
            <p:nvPicPr>
              <p:cNvPr id="24" name="Image 23">
                <a:extLst>
                  <a:ext uri="{FF2B5EF4-FFF2-40B4-BE49-F238E27FC236}">
                    <a16:creationId xmlns:a16="http://schemas.microsoft.com/office/drawing/2014/main" id="{E5C976AF-9208-9122-8454-20460D0FB095}"/>
                  </a:ext>
                </a:extLst>
              </p:cNvPr>
              <p:cNvPicPr>
                <a:picLocks noChangeAspect="1"/>
              </p:cNvPicPr>
              <p:nvPr/>
            </p:nvPicPr>
            <p:blipFill>
              <a:blip r:embed="rId8"/>
              <a:stretch>
                <a:fillRect/>
              </a:stretch>
            </p:blipFill>
            <p:spPr>
              <a:xfrm>
                <a:off x="8373256" y="1933575"/>
                <a:ext cx="384161" cy="226718"/>
              </a:xfrm>
              <a:prstGeom prst="rect">
                <a:avLst/>
              </a:prstGeom>
            </p:spPr>
          </p:pic>
          <p:pic>
            <p:nvPicPr>
              <p:cNvPr id="25" name="Image 24">
                <a:extLst>
                  <a:ext uri="{FF2B5EF4-FFF2-40B4-BE49-F238E27FC236}">
                    <a16:creationId xmlns:a16="http://schemas.microsoft.com/office/drawing/2014/main" id="{C02BFC6A-774E-E9F3-4750-313E5D0240ED}"/>
                  </a:ext>
                </a:extLst>
              </p:cNvPr>
              <p:cNvPicPr>
                <a:picLocks noChangeAspect="1"/>
              </p:cNvPicPr>
              <p:nvPr/>
            </p:nvPicPr>
            <p:blipFill>
              <a:blip r:embed="rId8"/>
              <a:stretch>
                <a:fillRect/>
              </a:stretch>
            </p:blipFill>
            <p:spPr>
              <a:xfrm>
                <a:off x="8435169" y="4891089"/>
                <a:ext cx="384161" cy="226718"/>
              </a:xfrm>
              <a:prstGeom prst="rect">
                <a:avLst/>
              </a:prstGeom>
            </p:spPr>
          </p:pic>
          <p:pic>
            <p:nvPicPr>
              <p:cNvPr id="28" name="Image 27">
                <a:extLst>
                  <a:ext uri="{FF2B5EF4-FFF2-40B4-BE49-F238E27FC236}">
                    <a16:creationId xmlns:a16="http://schemas.microsoft.com/office/drawing/2014/main" id="{9F89C0A7-2211-5DEB-5242-9D06C05FF6B2}"/>
                  </a:ext>
                </a:extLst>
              </p:cNvPr>
              <p:cNvPicPr>
                <a:picLocks noChangeAspect="1"/>
              </p:cNvPicPr>
              <p:nvPr/>
            </p:nvPicPr>
            <p:blipFill>
              <a:blip r:embed="rId9"/>
              <a:stretch>
                <a:fillRect/>
              </a:stretch>
            </p:blipFill>
            <p:spPr>
              <a:xfrm rot="20184409">
                <a:off x="3199705" y="6066889"/>
                <a:ext cx="344249" cy="129762"/>
              </a:xfrm>
              <a:prstGeom prst="rect">
                <a:avLst/>
              </a:prstGeom>
            </p:spPr>
          </p:pic>
          <p:pic>
            <p:nvPicPr>
              <p:cNvPr id="29" name="Image 28">
                <a:extLst>
                  <a:ext uri="{FF2B5EF4-FFF2-40B4-BE49-F238E27FC236}">
                    <a16:creationId xmlns:a16="http://schemas.microsoft.com/office/drawing/2014/main" id="{2F6A3807-602C-91A8-0A92-F4D62283E236}"/>
                  </a:ext>
                </a:extLst>
              </p:cNvPr>
              <p:cNvPicPr>
                <a:picLocks noChangeAspect="1"/>
              </p:cNvPicPr>
              <p:nvPr/>
            </p:nvPicPr>
            <p:blipFill>
              <a:blip r:embed="rId9"/>
              <a:stretch>
                <a:fillRect/>
              </a:stretch>
            </p:blipFill>
            <p:spPr>
              <a:xfrm rot="20184409">
                <a:off x="2880554" y="6155159"/>
                <a:ext cx="226103" cy="162710"/>
              </a:xfrm>
              <a:prstGeom prst="rect">
                <a:avLst/>
              </a:prstGeom>
            </p:spPr>
          </p:pic>
          <p:pic>
            <p:nvPicPr>
              <p:cNvPr id="32" name="Image 31">
                <a:extLst>
                  <a:ext uri="{FF2B5EF4-FFF2-40B4-BE49-F238E27FC236}">
                    <a16:creationId xmlns:a16="http://schemas.microsoft.com/office/drawing/2014/main" id="{C94F3271-FDB2-BCE9-0083-2637F648C243}"/>
                  </a:ext>
                </a:extLst>
              </p:cNvPr>
              <p:cNvPicPr>
                <a:picLocks noChangeAspect="1"/>
              </p:cNvPicPr>
              <p:nvPr/>
            </p:nvPicPr>
            <p:blipFill>
              <a:blip r:embed="rId10"/>
              <a:stretch>
                <a:fillRect/>
              </a:stretch>
            </p:blipFill>
            <p:spPr>
              <a:xfrm rot="20788194">
                <a:off x="5150870" y="4152012"/>
                <a:ext cx="925399" cy="278439"/>
              </a:xfrm>
              <a:prstGeom prst="rect">
                <a:avLst/>
              </a:prstGeom>
            </p:spPr>
          </p:pic>
        </p:grpSp>
        <p:sp>
          <p:nvSpPr>
            <p:cNvPr id="44" name="Rectangle 43">
              <a:extLst>
                <a:ext uri="{FF2B5EF4-FFF2-40B4-BE49-F238E27FC236}">
                  <a16:creationId xmlns:a16="http://schemas.microsoft.com/office/drawing/2014/main" id="{F227A8EB-D8E9-BF8D-BEF4-12025E077750}"/>
                </a:ext>
              </a:extLst>
            </p:cNvPr>
            <p:cNvSpPr/>
            <p:nvPr/>
          </p:nvSpPr>
          <p:spPr>
            <a:xfrm rot="5400000">
              <a:off x="3410702" y="1095328"/>
              <a:ext cx="458815" cy="331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1"/>
            </a:p>
          </p:txBody>
        </p:sp>
        <p:sp>
          <p:nvSpPr>
            <p:cNvPr id="43" name="Rectangle 42">
              <a:extLst>
                <a:ext uri="{FF2B5EF4-FFF2-40B4-BE49-F238E27FC236}">
                  <a16:creationId xmlns:a16="http://schemas.microsoft.com/office/drawing/2014/main" id="{9A8A98B5-74F7-AB7B-4717-B7E86B41C921}"/>
                </a:ext>
              </a:extLst>
            </p:cNvPr>
            <p:cNvSpPr/>
            <p:nvPr/>
          </p:nvSpPr>
          <p:spPr>
            <a:xfrm>
              <a:off x="1072367" y="2582810"/>
              <a:ext cx="2007091" cy="2977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1"/>
            </a:p>
          </p:txBody>
        </p:sp>
        <p:sp>
          <p:nvSpPr>
            <p:cNvPr id="11" name="Arc 10">
              <a:extLst>
                <a:ext uri="{FF2B5EF4-FFF2-40B4-BE49-F238E27FC236}">
                  <a16:creationId xmlns:a16="http://schemas.microsoft.com/office/drawing/2014/main" id="{8B287FB7-69B7-F48D-2DF1-B11D9E1594C6}"/>
                </a:ext>
              </a:extLst>
            </p:cNvPr>
            <p:cNvSpPr/>
            <p:nvPr/>
          </p:nvSpPr>
          <p:spPr>
            <a:xfrm rot="4571966">
              <a:off x="2265244" y="3202152"/>
              <a:ext cx="2345910" cy="2169156"/>
            </a:xfrm>
            <a:prstGeom prst="arc">
              <a:avLst>
                <a:gd name="adj1" fmla="val 10569168"/>
                <a:gd name="adj2" fmla="val 1896454"/>
              </a:avLst>
            </a:prstGeom>
            <a:ln w="3175">
              <a:solidFill>
                <a:srgbClr val="F941E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cxnSp>
          <p:nvCxnSpPr>
            <p:cNvPr id="13" name="Connecteur droit 12">
              <a:extLst>
                <a:ext uri="{FF2B5EF4-FFF2-40B4-BE49-F238E27FC236}">
                  <a16:creationId xmlns:a16="http://schemas.microsoft.com/office/drawing/2014/main" id="{7C943F19-2254-1CA4-761A-44CEBCD9C5ED}"/>
                </a:ext>
              </a:extLst>
            </p:cNvPr>
            <p:cNvCxnSpPr>
              <a:cxnSpLocks/>
            </p:cNvCxnSpPr>
            <p:nvPr/>
          </p:nvCxnSpPr>
          <p:spPr>
            <a:xfrm flipH="1">
              <a:off x="4065938" y="4745055"/>
              <a:ext cx="385114" cy="509099"/>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1E6658A9-1423-2F6E-0DA1-3D3B640CAA79}"/>
                </a:ext>
              </a:extLst>
            </p:cNvPr>
            <p:cNvCxnSpPr>
              <a:cxnSpLocks/>
            </p:cNvCxnSpPr>
            <p:nvPr/>
          </p:nvCxnSpPr>
          <p:spPr>
            <a:xfrm flipH="1">
              <a:off x="3773208" y="4357071"/>
              <a:ext cx="736226" cy="1068398"/>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934C20BC-67D3-CBC0-D355-7E117A0DCBE9}"/>
                </a:ext>
              </a:extLst>
            </p:cNvPr>
            <p:cNvCxnSpPr>
              <a:cxnSpLocks/>
            </p:cNvCxnSpPr>
            <p:nvPr/>
          </p:nvCxnSpPr>
          <p:spPr>
            <a:xfrm flipH="1">
              <a:off x="3713940" y="4201283"/>
              <a:ext cx="795494" cy="1195949"/>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9ADB417B-CB37-E707-E5DF-5F74EEC2C073}"/>
                </a:ext>
              </a:extLst>
            </p:cNvPr>
            <p:cNvCxnSpPr>
              <a:cxnSpLocks/>
            </p:cNvCxnSpPr>
            <p:nvPr/>
          </p:nvCxnSpPr>
          <p:spPr>
            <a:xfrm flipH="1">
              <a:off x="3563107" y="4034275"/>
              <a:ext cx="923258" cy="1384011"/>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146D9BED-276E-92FB-AA3F-E1C8839ED30C}"/>
                </a:ext>
              </a:extLst>
            </p:cNvPr>
            <p:cNvCxnSpPr>
              <a:cxnSpLocks/>
            </p:cNvCxnSpPr>
            <p:nvPr/>
          </p:nvCxnSpPr>
          <p:spPr>
            <a:xfrm flipH="1">
              <a:off x="3397465" y="3898610"/>
              <a:ext cx="1031333" cy="1542153"/>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53696193-2ABA-704C-4893-C008E94DFF43}"/>
                </a:ext>
              </a:extLst>
            </p:cNvPr>
            <p:cNvCxnSpPr>
              <a:cxnSpLocks/>
            </p:cNvCxnSpPr>
            <p:nvPr/>
          </p:nvCxnSpPr>
          <p:spPr>
            <a:xfrm flipH="1">
              <a:off x="3245100" y="3736228"/>
              <a:ext cx="1111494" cy="1682058"/>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63A97B81-E73E-87D3-1240-E54CEC8C8B99}"/>
                </a:ext>
              </a:extLst>
            </p:cNvPr>
            <p:cNvCxnSpPr>
              <a:cxnSpLocks/>
              <a:endCxn id="11" idx="2"/>
            </p:cNvCxnSpPr>
            <p:nvPr/>
          </p:nvCxnSpPr>
          <p:spPr>
            <a:xfrm flipH="1">
              <a:off x="3087570" y="3578885"/>
              <a:ext cx="1199373" cy="1799467"/>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75613-C225-3815-29A5-3E5D84BFF52C}"/>
                </a:ext>
              </a:extLst>
            </p:cNvPr>
            <p:cNvCxnSpPr>
              <a:cxnSpLocks/>
            </p:cNvCxnSpPr>
            <p:nvPr/>
          </p:nvCxnSpPr>
          <p:spPr>
            <a:xfrm flipH="1">
              <a:off x="3086037" y="3455321"/>
              <a:ext cx="1065601" cy="1643045"/>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7673FFA4-271F-3D61-C519-7DAEE588AFA6}"/>
                </a:ext>
              </a:extLst>
            </p:cNvPr>
            <p:cNvCxnSpPr>
              <a:cxnSpLocks/>
            </p:cNvCxnSpPr>
            <p:nvPr/>
          </p:nvCxnSpPr>
          <p:spPr>
            <a:xfrm flipH="1">
              <a:off x="3086037" y="3359969"/>
              <a:ext cx="971723" cy="1470458"/>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8DD6DBC4-015B-BBEA-EF51-F3D5B5734B83}"/>
                </a:ext>
              </a:extLst>
            </p:cNvPr>
            <p:cNvCxnSpPr>
              <a:cxnSpLocks/>
            </p:cNvCxnSpPr>
            <p:nvPr/>
          </p:nvCxnSpPr>
          <p:spPr>
            <a:xfrm flipH="1">
              <a:off x="3076479" y="3260736"/>
              <a:ext cx="868241" cy="1313587"/>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6D3CAD5E-793B-585B-18CA-B03C5C714D02}"/>
                </a:ext>
              </a:extLst>
            </p:cNvPr>
            <p:cNvCxnSpPr>
              <a:cxnSpLocks/>
            </p:cNvCxnSpPr>
            <p:nvPr/>
          </p:nvCxnSpPr>
          <p:spPr>
            <a:xfrm flipH="1">
              <a:off x="3092388" y="3208813"/>
              <a:ext cx="736050" cy="1088767"/>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790A9E0A-29ED-7864-7EDA-CFEE5F9A4C16}"/>
                </a:ext>
              </a:extLst>
            </p:cNvPr>
            <p:cNvCxnSpPr>
              <a:cxnSpLocks/>
              <a:endCxn id="43" idx="3"/>
            </p:cNvCxnSpPr>
            <p:nvPr/>
          </p:nvCxnSpPr>
          <p:spPr>
            <a:xfrm flipH="1">
              <a:off x="3079458" y="3168879"/>
              <a:ext cx="632698" cy="902770"/>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DF1CE747-0402-017F-F349-3781BF84B938}"/>
                </a:ext>
              </a:extLst>
            </p:cNvPr>
            <p:cNvCxnSpPr>
              <a:cxnSpLocks/>
            </p:cNvCxnSpPr>
            <p:nvPr/>
          </p:nvCxnSpPr>
          <p:spPr>
            <a:xfrm flipH="1">
              <a:off x="3072924" y="3136681"/>
              <a:ext cx="494118" cy="717418"/>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BC7AC4C2-80EA-E5FF-F555-B1C2E1777712}"/>
                </a:ext>
              </a:extLst>
            </p:cNvPr>
            <p:cNvCxnSpPr>
              <a:cxnSpLocks/>
            </p:cNvCxnSpPr>
            <p:nvPr/>
          </p:nvCxnSpPr>
          <p:spPr>
            <a:xfrm flipH="1">
              <a:off x="3092969" y="3109356"/>
              <a:ext cx="357209" cy="507924"/>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74696524-E7F8-BF13-2D8D-5C52C282940A}"/>
                </a:ext>
              </a:extLst>
            </p:cNvPr>
            <p:cNvCxnSpPr>
              <a:cxnSpLocks/>
            </p:cNvCxnSpPr>
            <p:nvPr/>
          </p:nvCxnSpPr>
          <p:spPr>
            <a:xfrm flipH="1">
              <a:off x="3092969" y="3124739"/>
              <a:ext cx="202749" cy="290648"/>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FCE4B3BD-9E48-21D2-16D6-CB64D7363C3E}"/>
                </a:ext>
              </a:extLst>
            </p:cNvPr>
            <p:cNvCxnSpPr>
              <a:cxnSpLocks/>
            </p:cNvCxnSpPr>
            <p:nvPr/>
          </p:nvCxnSpPr>
          <p:spPr>
            <a:xfrm flipH="1">
              <a:off x="3879682" y="4462997"/>
              <a:ext cx="643281" cy="883616"/>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8CB5D4E8-75D6-D0F8-F1CB-88998019E6CC}"/>
                </a:ext>
              </a:extLst>
            </p:cNvPr>
            <p:cNvCxnSpPr>
              <a:cxnSpLocks/>
            </p:cNvCxnSpPr>
            <p:nvPr/>
          </p:nvCxnSpPr>
          <p:spPr>
            <a:xfrm flipH="1">
              <a:off x="3648973" y="4173046"/>
              <a:ext cx="795494" cy="1195949"/>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0BD083D2-A7D9-6FCE-6D15-A0C079F55F80}"/>
                </a:ext>
              </a:extLst>
            </p:cNvPr>
            <p:cNvCxnSpPr>
              <a:cxnSpLocks/>
            </p:cNvCxnSpPr>
            <p:nvPr/>
          </p:nvCxnSpPr>
          <p:spPr>
            <a:xfrm flipH="1">
              <a:off x="3498140" y="4006038"/>
              <a:ext cx="923258" cy="1384011"/>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E99FCDA6-E978-6060-30B3-50BC2737E228}"/>
                </a:ext>
              </a:extLst>
            </p:cNvPr>
            <p:cNvCxnSpPr>
              <a:cxnSpLocks/>
            </p:cNvCxnSpPr>
            <p:nvPr/>
          </p:nvCxnSpPr>
          <p:spPr>
            <a:xfrm flipH="1">
              <a:off x="3332498" y="3870373"/>
              <a:ext cx="1031333" cy="1542153"/>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2E6AE5FF-0124-09B7-2063-B01513B32CF3}"/>
                </a:ext>
              </a:extLst>
            </p:cNvPr>
            <p:cNvCxnSpPr>
              <a:cxnSpLocks/>
            </p:cNvCxnSpPr>
            <p:nvPr/>
          </p:nvCxnSpPr>
          <p:spPr>
            <a:xfrm flipH="1">
              <a:off x="3180133" y="3707991"/>
              <a:ext cx="1111494" cy="1682058"/>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AC3F211E-21DB-175D-5216-20CEE2766489}"/>
                </a:ext>
              </a:extLst>
            </p:cNvPr>
            <p:cNvCxnSpPr>
              <a:cxnSpLocks/>
            </p:cNvCxnSpPr>
            <p:nvPr/>
          </p:nvCxnSpPr>
          <p:spPr>
            <a:xfrm flipH="1">
              <a:off x="3078637" y="3550648"/>
              <a:ext cx="1143339" cy="1722199"/>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BEA3CBCC-01C7-39C5-F9B3-751F4BFBDDEF}"/>
                </a:ext>
              </a:extLst>
            </p:cNvPr>
            <p:cNvCxnSpPr>
              <a:cxnSpLocks/>
            </p:cNvCxnSpPr>
            <p:nvPr/>
          </p:nvCxnSpPr>
          <p:spPr>
            <a:xfrm flipH="1">
              <a:off x="3092388" y="3427084"/>
              <a:ext cx="994283" cy="1523012"/>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5F62F2AF-7170-663B-FBCA-F7B36DE5377E}"/>
                </a:ext>
              </a:extLst>
            </p:cNvPr>
            <p:cNvCxnSpPr>
              <a:cxnSpLocks/>
            </p:cNvCxnSpPr>
            <p:nvPr/>
          </p:nvCxnSpPr>
          <p:spPr>
            <a:xfrm flipH="1">
              <a:off x="3078637" y="3331732"/>
              <a:ext cx="914156" cy="1376736"/>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20AA1A8B-7099-B73C-46B0-8FA1B8E3FC89}"/>
                </a:ext>
              </a:extLst>
            </p:cNvPr>
            <p:cNvCxnSpPr>
              <a:cxnSpLocks/>
              <a:endCxn id="5" idx="1"/>
            </p:cNvCxnSpPr>
            <p:nvPr/>
          </p:nvCxnSpPr>
          <p:spPr>
            <a:xfrm flipH="1">
              <a:off x="3080991" y="3232499"/>
              <a:ext cx="798762" cy="1261411"/>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C21E256E-F094-9B07-EF0A-99FDB3F2827A}"/>
                </a:ext>
              </a:extLst>
            </p:cNvPr>
            <p:cNvCxnSpPr>
              <a:cxnSpLocks/>
            </p:cNvCxnSpPr>
            <p:nvPr/>
          </p:nvCxnSpPr>
          <p:spPr>
            <a:xfrm flipH="1">
              <a:off x="3082886" y="3180576"/>
              <a:ext cx="680585" cy="1013099"/>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24CFB0FB-88E0-AD05-D08C-8E644A28C1D8}"/>
                </a:ext>
              </a:extLst>
            </p:cNvPr>
            <p:cNvCxnSpPr>
              <a:cxnSpLocks/>
            </p:cNvCxnSpPr>
            <p:nvPr/>
          </p:nvCxnSpPr>
          <p:spPr>
            <a:xfrm flipH="1">
              <a:off x="3092969" y="3140642"/>
              <a:ext cx="554220" cy="768477"/>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E144A58B-2C2E-6CB8-C5B6-B39637F6A0A4}"/>
                </a:ext>
              </a:extLst>
            </p:cNvPr>
            <p:cNvCxnSpPr>
              <a:cxnSpLocks/>
            </p:cNvCxnSpPr>
            <p:nvPr/>
          </p:nvCxnSpPr>
          <p:spPr>
            <a:xfrm flipH="1">
              <a:off x="3078800" y="3108444"/>
              <a:ext cx="423275" cy="613936"/>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8446D11-A848-FD29-CF39-87A97985B413}"/>
                </a:ext>
              </a:extLst>
            </p:cNvPr>
            <p:cNvCxnSpPr>
              <a:cxnSpLocks/>
            </p:cNvCxnSpPr>
            <p:nvPr/>
          </p:nvCxnSpPr>
          <p:spPr>
            <a:xfrm flipH="1">
              <a:off x="3092969" y="3117415"/>
              <a:ext cx="288754" cy="379873"/>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11E7599F-35D8-C845-197C-CA7DBA6B4709}"/>
                </a:ext>
              </a:extLst>
            </p:cNvPr>
            <p:cNvCxnSpPr>
              <a:cxnSpLocks/>
            </p:cNvCxnSpPr>
            <p:nvPr/>
          </p:nvCxnSpPr>
          <p:spPr>
            <a:xfrm flipH="1">
              <a:off x="3092969" y="3141454"/>
              <a:ext cx="114966" cy="167672"/>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E44D1B0D-9528-CC5E-5C65-566791FEBDC5}"/>
                </a:ext>
              </a:extLst>
            </p:cNvPr>
            <p:cNvCxnSpPr>
              <a:cxnSpLocks/>
            </p:cNvCxnSpPr>
            <p:nvPr/>
          </p:nvCxnSpPr>
          <p:spPr>
            <a:xfrm flipH="1">
              <a:off x="3919395" y="4590755"/>
              <a:ext cx="577165" cy="750593"/>
            </a:xfrm>
            <a:prstGeom prst="line">
              <a:avLst/>
            </a:prstGeom>
            <a:ln w="3175">
              <a:solidFill>
                <a:srgbClr val="F941E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162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5E2DF85-9558-F78E-BC86-1479FA81BB2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6" name="Titre 1">
            <a:extLst>
              <a:ext uri="{FF2B5EF4-FFF2-40B4-BE49-F238E27FC236}">
                <a16:creationId xmlns:a16="http://schemas.microsoft.com/office/drawing/2014/main" id="{48C9BD0A-639D-965B-E006-45D9F90BD09A}"/>
              </a:ext>
            </a:extLst>
          </p:cNvPr>
          <p:cNvSpPr txBox="1">
            <a:spLocks/>
          </p:cNvSpPr>
          <p:nvPr/>
        </p:nvSpPr>
        <p:spPr>
          <a:xfrm>
            <a:off x="850588" y="2857501"/>
            <a:ext cx="10490827" cy="1143001"/>
          </a:xfrm>
          <a:prstGeom prst="rect">
            <a:avLst/>
          </a:prstGeom>
        </p:spPr>
        <p:txBody>
          <a:bodyPr vert="horz" lIns="91440" tIns="45721" rIns="91440" bIns="45721" rtlCol="0" anchor="ctr">
            <a:noAutofit/>
          </a:bodyPr>
          <a:lstStyle>
            <a:lvl1pPr algn="l" defTabSz="609585" rtl="0" eaLnBrk="1" latinLnBrk="0" hangingPunct="1">
              <a:spcBef>
                <a:spcPct val="0"/>
              </a:spcBef>
              <a:buNone/>
              <a:defRPr sz="3733" b="1" kern="1200">
                <a:solidFill>
                  <a:srgbClr val="7AB929"/>
                </a:solidFill>
                <a:latin typeface="Arial"/>
                <a:ea typeface="+mj-ea"/>
                <a:cs typeface="Arial"/>
              </a:defRPr>
            </a:lvl1pPr>
          </a:lstStyle>
          <a:p>
            <a:pPr lvl="0" algn="ctr">
              <a:defRPr/>
            </a:pPr>
            <a:r>
              <a:rPr lang="fr-BE" sz="6000" b="0" dirty="0">
                <a:latin typeface="Century Gothic" panose="020B0502020202020204" pitchFamily="34" charset="0"/>
              </a:rPr>
              <a:t>Exemple 1</a:t>
            </a:r>
            <a:endParaRPr lang="fr-FR" sz="6000" b="0" dirty="0">
              <a:latin typeface="Century Gothic" panose="020B0502020202020204" pitchFamily="34" charset="0"/>
            </a:endParaRPr>
          </a:p>
        </p:txBody>
      </p:sp>
      <p:sp>
        <p:nvSpPr>
          <p:cNvPr id="2" name="ZoneTexte 1">
            <a:extLst>
              <a:ext uri="{FF2B5EF4-FFF2-40B4-BE49-F238E27FC236}">
                <a16:creationId xmlns:a16="http://schemas.microsoft.com/office/drawing/2014/main" id="{E8080C48-438F-1A04-3A50-E627D6FFC096}"/>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1</a:t>
            </a:r>
            <a:endParaRPr lang="fr-BE" sz="1600" b="1" dirty="0">
              <a:solidFill>
                <a:prstClr val="black"/>
              </a:solidFill>
              <a:latin typeface="Century Gothic" panose="020B0502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A9D5F206-D049-7718-C297-FF986F466163}"/>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6" name="Image 5">
            <a:extLst>
              <a:ext uri="{FF2B5EF4-FFF2-40B4-BE49-F238E27FC236}">
                <a16:creationId xmlns:a16="http://schemas.microsoft.com/office/drawing/2014/main" id="{B68F83C6-8181-A064-7595-7D9E40AEB36F}"/>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2258019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195EC1E-04CA-6398-D529-B983C8D37C0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grpSp>
        <p:nvGrpSpPr>
          <p:cNvPr id="18" name="Groupe 17">
            <a:extLst>
              <a:ext uri="{FF2B5EF4-FFF2-40B4-BE49-F238E27FC236}">
                <a16:creationId xmlns:a16="http://schemas.microsoft.com/office/drawing/2014/main" id="{1DA63E42-A885-3551-3D43-71EBB9FA6316}"/>
              </a:ext>
            </a:extLst>
          </p:cNvPr>
          <p:cNvGrpSpPr/>
          <p:nvPr/>
        </p:nvGrpSpPr>
        <p:grpSpPr>
          <a:xfrm>
            <a:off x="6467310" y="58302"/>
            <a:ext cx="5578531" cy="1253323"/>
            <a:chOff x="6467310" y="58302"/>
            <a:chExt cx="5578531" cy="1253323"/>
          </a:xfrm>
        </p:grpSpPr>
        <p:cxnSp>
          <p:nvCxnSpPr>
            <p:cNvPr id="14" name="Connecteur droit avec flèche 13">
              <a:extLst>
                <a:ext uri="{FF2B5EF4-FFF2-40B4-BE49-F238E27FC236}">
                  <a16:creationId xmlns:a16="http://schemas.microsoft.com/office/drawing/2014/main" id="{A82B92EF-6602-F45B-5092-14CD532CE14C}"/>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BFD8583-5F57-0783-4904-CB21F1422204}"/>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99D7311-FAB0-7BF4-5B99-18211175F08C}"/>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9" name="ZoneTexte 18">
              <a:extLst>
                <a:ext uri="{FF2B5EF4-FFF2-40B4-BE49-F238E27FC236}">
                  <a16:creationId xmlns:a16="http://schemas.microsoft.com/office/drawing/2014/main" id="{077398BD-8283-F6E5-3A07-BCF8D9115DED}"/>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21" name="ZoneTexte 20">
              <a:extLst>
                <a:ext uri="{FF2B5EF4-FFF2-40B4-BE49-F238E27FC236}">
                  <a16:creationId xmlns:a16="http://schemas.microsoft.com/office/drawing/2014/main" id="{371AEBD2-6711-82D5-6EED-8901C48235F7}"/>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22" name="ZoneTexte 21">
              <a:extLst>
                <a:ext uri="{FF2B5EF4-FFF2-40B4-BE49-F238E27FC236}">
                  <a16:creationId xmlns:a16="http://schemas.microsoft.com/office/drawing/2014/main" id="{3A9E22BE-EB56-D416-F364-7B687F9810F5}"/>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23" name="Rectangle 22">
              <a:extLst>
                <a:ext uri="{FF2B5EF4-FFF2-40B4-BE49-F238E27FC236}">
                  <a16:creationId xmlns:a16="http://schemas.microsoft.com/office/drawing/2014/main" id="{511A4961-24F8-9898-5DAE-C206BF9CDA23}"/>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a:extLst>
                <a:ext uri="{FF2B5EF4-FFF2-40B4-BE49-F238E27FC236}">
                  <a16:creationId xmlns:a16="http://schemas.microsoft.com/office/drawing/2014/main" id="{CE03BED3-7419-229F-1BAF-0E2B171CCF31}"/>
                </a:ext>
              </a:extLst>
            </p:cNvPr>
            <p:cNvPicPr>
              <a:picLocks noChangeAspect="1"/>
            </p:cNvPicPr>
            <p:nvPr/>
          </p:nvPicPr>
          <p:blipFill>
            <a:blip r:embed="rId4"/>
            <a:stretch>
              <a:fillRect/>
            </a:stretch>
          </p:blipFill>
          <p:spPr>
            <a:xfrm>
              <a:off x="6675265" y="812466"/>
              <a:ext cx="282812" cy="387534"/>
            </a:xfrm>
            <a:prstGeom prst="rect">
              <a:avLst/>
            </a:prstGeom>
          </p:spPr>
        </p:pic>
        <p:sp>
          <p:nvSpPr>
            <p:cNvPr id="25" name="ZoneTexte 24">
              <a:extLst>
                <a:ext uri="{FF2B5EF4-FFF2-40B4-BE49-F238E27FC236}">
                  <a16:creationId xmlns:a16="http://schemas.microsoft.com/office/drawing/2014/main" id="{BBC49D7F-EFAF-2AEC-3E3A-221EE25925FF}"/>
                </a:ext>
              </a:extLst>
            </p:cNvPr>
            <p:cNvSpPr txBox="1"/>
            <p:nvPr/>
          </p:nvSpPr>
          <p:spPr>
            <a:xfrm>
              <a:off x="6967912" y="861774"/>
              <a:ext cx="1773455"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ZPC</a:t>
              </a:r>
            </a:p>
          </p:txBody>
        </p:sp>
      </p:grpSp>
      <p:sp>
        <p:nvSpPr>
          <p:cNvPr id="5" name="ZoneTexte 4">
            <a:extLst>
              <a:ext uri="{FF2B5EF4-FFF2-40B4-BE49-F238E27FC236}">
                <a16:creationId xmlns:a16="http://schemas.microsoft.com/office/drawing/2014/main" id="{EBE180F9-7BC0-DD4E-F0B6-C65B09F02902}"/>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b="1" dirty="0">
                <a:solidFill>
                  <a:srgbClr val="00B0F0"/>
                </a:solidFill>
                <a:latin typeface="Century Gothic" panose="020B0502020202020204" pitchFamily="34" charset="0"/>
                <a:cs typeface="Arial" panose="020B0604020202020204" pitchFamily="34" charset="0"/>
              </a:rPr>
              <a:t>ZPC</a:t>
            </a:r>
          </a:p>
        </p:txBody>
      </p:sp>
      <p:cxnSp>
        <p:nvCxnSpPr>
          <p:cNvPr id="6" name="Connecteur droit avec flèche 5">
            <a:extLst>
              <a:ext uri="{FF2B5EF4-FFF2-40B4-BE49-F238E27FC236}">
                <a16:creationId xmlns:a16="http://schemas.microsoft.com/office/drawing/2014/main" id="{CC32243C-7DF2-3E74-2366-B36E765F51C1}"/>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97C60A52-B284-B6F0-36FD-43D9DE80D6A1}"/>
              </a:ext>
            </a:extLst>
          </p:cNvPr>
          <p:cNvSpPr txBox="1"/>
          <p:nvPr/>
        </p:nvSpPr>
        <p:spPr>
          <a:xfrm>
            <a:off x="459045" y="2308103"/>
            <a:ext cx="7209086" cy="431015"/>
          </a:xfrm>
          <a:prstGeom prst="rect">
            <a:avLst/>
          </a:prstGeom>
          <a:noFill/>
        </p:spPr>
        <p:txBody>
          <a:bodyPr wrap="square" rtlCol="0">
            <a:spAutoFit/>
          </a:bodyPr>
          <a:lstStyle/>
          <a:p>
            <a:r>
              <a:rPr lang="fr-BE" sz="2201" u="sng" dirty="0">
                <a:solidFill>
                  <a:prstClr val="black"/>
                </a:solidFill>
                <a:latin typeface="Century Gothic" panose="020B0502020202020204" pitchFamily="34" charset="0"/>
                <a:cs typeface="Arial" panose="020B0604020202020204" pitchFamily="34" charset="0"/>
              </a:rPr>
              <a:t>Usage retenu :</a:t>
            </a:r>
          </a:p>
        </p:txBody>
      </p:sp>
      <p:sp>
        <p:nvSpPr>
          <p:cNvPr id="9" name="ZoneTexte 8">
            <a:extLst>
              <a:ext uri="{FF2B5EF4-FFF2-40B4-BE49-F238E27FC236}">
                <a16:creationId xmlns:a16="http://schemas.microsoft.com/office/drawing/2014/main" id="{32DACE87-1F2B-8EAA-0100-7409002DE97D}"/>
              </a:ext>
            </a:extLst>
          </p:cNvPr>
          <p:cNvSpPr txBox="1"/>
          <p:nvPr/>
        </p:nvSpPr>
        <p:spPr>
          <a:xfrm>
            <a:off x="980322" y="3124625"/>
            <a:ext cx="7209086" cy="2032223"/>
          </a:xfrm>
          <a:prstGeom prst="rect">
            <a:avLst/>
          </a:prstGeom>
          <a:noFill/>
        </p:spPr>
        <p:txBody>
          <a:bodyPr wrap="square" rtlCol="0">
            <a:spAutoFit/>
          </a:bodyPr>
          <a:lstStyle/>
          <a:p>
            <a:r>
              <a:rPr lang="fr-BE" sz="1801" dirty="0">
                <a:solidFill>
                  <a:prstClr val="black"/>
                </a:solidFill>
                <a:latin typeface="Century Gothic" panose="020B0502020202020204" pitchFamily="34" charset="0"/>
                <a:cs typeface="Arial" panose="020B0604020202020204" pitchFamily="34" charset="0"/>
              </a:rPr>
              <a:t>Usage de droit - Type III</a:t>
            </a:r>
          </a:p>
          <a:p>
            <a:endParaRPr lang="fr-BE" sz="1801" dirty="0">
              <a:solidFill>
                <a:prstClr val="black"/>
              </a:solidFill>
              <a:latin typeface="Century Gothic" panose="020B0502020202020204" pitchFamily="34" charset="0"/>
              <a:cs typeface="Arial" panose="020B0604020202020204" pitchFamily="34" charset="0"/>
            </a:endParaRPr>
          </a:p>
          <a:p>
            <a:r>
              <a:rPr lang="fr-BE" sz="1801" dirty="0">
                <a:solidFill>
                  <a:prstClr val="black"/>
                </a:solidFill>
                <a:latin typeface="Century Gothic" panose="020B0502020202020204" pitchFamily="34" charset="0"/>
                <a:cs typeface="Arial" panose="020B0604020202020204" pitchFamily="34" charset="0"/>
              </a:rPr>
              <a:t>Usage projeté - Type IV</a:t>
            </a:r>
          </a:p>
          <a:p>
            <a:endParaRPr lang="fr-BE" sz="1801" dirty="0">
              <a:solidFill>
                <a:prstClr val="black"/>
              </a:solidFill>
              <a:latin typeface="Century Gothic" panose="020B0502020202020204" pitchFamily="34" charset="0"/>
              <a:cs typeface="Arial" panose="020B0604020202020204" pitchFamily="34" charset="0"/>
            </a:endParaRPr>
          </a:p>
          <a:p>
            <a:r>
              <a:rPr lang="fr-BE" sz="1801" dirty="0">
                <a:solidFill>
                  <a:prstClr val="black"/>
                </a:solidFill>
                <a:latin typeface="Century Gothic" panose="020B0502020202020204" pitchFamily="34" charset="0"/>
                <a:cs typeface="Arial" panose="020B0604020202020204" pitchFamily="34" charset="0"/>
              </a:rPr>
              <a:t>Usage effectif - Type V</a:t>
            </a:r>
          </a:p>
          <a:p>
            <a:endParaRPr lang="fr-BE" sz="1801" dirty="0">
              <a:solidFill>
                <a:prstClr val="black"/>
              </a:solidFill>
              <a:latin typeface="Century Gothic" panose="020B0502020202020204" pitchFamily="34" charset="0"/>
              <a:cs typeface="Arial" panose="020B0604020202020204" pitchFamily="34" charset="0"/>
            </a:endParaRPr>
          </a:p>
          <a:p>
            <a:r>
              <a:rPr lang="fr-BE" sz="1801" b="1" dirty="0">
                <a:solidFill>
                  <a:prstClr val="black"/>
                </a:solidFill>
                <a:latin typeface="Century Gothic" panose="020B0502020202020204" pitchFamily="34" charset="0"/>
                <a:cs typeface="Arial" panose="020B0604020202020204" pitchFamily="34" charset="0"/>
              </a:rPr>
              <a:t>Usage </a:t>
            </a:r>
            <a:r>
              <a:rPr lang="fr-BE" sz="1801" b="1" dirty="0">
                <a:solidFill>
                  <a:srgbClr val="00B0F0"/>
                </a:solidFill>
                <a:latin typeface="Century Gothic" panose="020B0502020202020204" pitchFamily="34" charset="0"/>
                <a:cs typeface="Arial" panose="020B0604020202020204" pitchFamily="34" charset="0"/>
              </a:rPr>
              <a:t>ZPC</a:t>
            </a:r>
            <a:r>
              <a:rPr lang="fr-BE" sz="1801" b="1" dirty="0">
                <a:solidFill>
                  <a:prstClr val="black"/>
                </a:solidFill>
                <a:latin typeface="Century Gothic" panose="020B0502020202020204" pitchFamily="34" charset="0"/>
                <a:cs typeface="Arial" panose="020B0604020202020204" pitchFamily="34" charset="0"/>
              </a:rPr>
              <a:t> – Type II</a:t>
            </a:r>
          </a:p>
        </p:txBody>
      </p:sp>
      <p:sp>
        <p:nvSpPr>
          <p:cNvPr id="11" name="Rectangle 10">
            <a:extLst>
              <a:ext uri="{FF2B5EF4-FFF2-40B4-BE49-F238E27FC236}">
                <a16:creationId xmlns:a16="http://schemas.microsoft.com/office/drawing/2014/main" id="{2E9BF9D1-B180-D6BF-9A1B-772E42307F10}"/>
              </a:ext>
            </a:extLst>
          </p:cNvPr>
          <p:cNvSpPr/>
          <p:nvPr/>
        </p:nvSpPr>
        <p:spPr>
          <a:xfrm>
            <a:off x="612480" y="4695724"/>
            <a:ext cx="3551723" cy="51976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1"/>
          </a:p>
        </p:txBody>
      </p:sp>
      <p:cxnSp>
        <p:nvCxnSpPr>
          <p:cNvPr id="20" name="Connecteur droit 19">
            <a:extLst>
              <a:ext uri="{FF2B5EF4-FFF2-40B4-BE49-F238E27FC236}">
                <a16:creationId xmlns:a16="http://schemas.microsoft.com/office/drawing/2014/main" id="{CE8B186B-0A15-7696-0A2F-42B3B3C76613}"/>
              </a:ext>
            </a:extLst>
          </p:cNvPr>
          <p:cNvCxnSpPr>
            <a:cxnSpLocks/>
          </p:cNvCxnSpPr>
          <p:nvPr/>
        </p:nvCxnSpPr>
        <p:spPr>
          <a:xfrm>
            <a:off x="958188" y="3327417"/>
            <a:ext cx="2860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416734E9-44ED-37D3-1A7A-0C3B572190EB}"/>
              </a:ext>
            </a:extLst>
          </p:cNvPr>
          <p:cNvCxnSpPr>
            <a:cxnSpLocks/>
          </p:cNvCxnSpPr>
          <p:nvPr/>
        </p:nvCxnSpPr>
        <p:spPr>
          <a:xfrm>
            <a:off x="958188" y="4432719"/>
            <a:ext cx="2860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082B734C-AE1A-6446-65A3-6FA4A0FED2E7}"/>
              </a:ext>
            </a:extLst>
          </p:cNvPr>
          <p:cNvSpPr txBox="1"/>
          <p:nvPr/>
        </p:nvSpPr>
        <p:spPr>
          <a:xfrm>
            <a:off x="6393501" y="1617251"/>
            <a:ext cx="5568696" cy="707886"/>
          </a:xfrm>
          <a:prstGeom prst="rect">
            <a:avLst/>
          </a:prstGeom>
          <a:noFill/>
        </p:spPr>
        <p:txBody>
          <a:bodyPr wrap="square" rtlCol="0">
            <a:spAutoFit/>
          </a:bodyPr>
          <a:lstStyle/>
          <a:p>
            <a:r>
              <a:rPr lang="fr-BE" sz="4000" b="1" u="sng" dirty="0">
                <a:solidFill>
                  <a:srgbClr val="92D050"/>
                </a:solidFill>
                <a:latin typeface="Century Gothic" panose="020B0502020202020204" pitchFamily="34" charset="0"/>
                <a:cs typeface="Arial" panose="020B0604020202020204" pitchFamily="34" charset="0"/>
              </a:rPr>
              <a:t>Etude d’orientation</a:t>
            </a:r>
          </a:p>
        </p:txBody>
      </p:sp>
      <p:cxnSp>
        <p:nvCxnSpPr>
          <p:cNvPr id="28" name="Connecteur droit 27">
            <a:extLst>
              <a:ext uri="{FF2B5EF4-FFF2-40B4-BE49-F238E27FC236}">
                <a16:creationId xmlns:a16="http://schemas.microsoft.com/office/drawing/2014/main" id="{131750D2-95EC-F508-ABE1-F8AF208CC815}"/>
              </a:ext>
            </a:extLst>
          </p:cNvPr>
          <p:cNvCxnSpPr>
            <a:cxnSpLocks/>
          </p:cNvCxnSpPr>
          <p:nvPr/>
        </p:nvCxnSpPr>
        <p:spPr>
          <a:xfrm>
            <a:off x="951294" y="3844890"/>
            <a:ext cx="2860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86EEBE89-D45D-E6AA-8288-F4CC2043EFC9}"/>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7</a:t>
            </a:r>
            <a:endParaRPr lang="fr-BE" sz="1600" b="1" dirty="0">
              <a:solidFill>
                <a:prstClr val="black"/>
              </a:solidFill>
              <a:latin typeface="Century Gothic" panose="020B0502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518B3BB0-0F71-EDBD-08D3-0791753147EB}"/>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15" name="Image 14">
            <a:extLst>
              <a:ext uri="{FF2B5EF4-FFF2-40B4-BE49-F238E27FC236}">
                <a16:creationId xmlns:a16="http://schemas.microsoft.com/office/drawing/2014/main" id="{061F27DF-F6B7-FA48-86EA-3D5681EE1DD3}"/>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182567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0A989C4-A819-64E5-8D30-3B6F2E223D5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6" y="1371785"/>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Usage retenu: </a:t>
            </a:r>
            <a:r>
              <a:rPr lang="fr-BE" sz="1000" b="1" dirty="0">
                <a:solidFill>
                  <a:prstClr val="black"/>
                </a:solidFill>
                <a:latin typeface="Century Gothic" panose="020B0502020202020204" pitchFamily="34" charset="0"/>
                <a:cs typeface="Arial" panose="020B0604020202020204" pitchFamily="34" charset="0"/>
              </a:rPr>
              <a:t>type II</a:t>
            </a:r>
          </a:p>
        </p:txBody>
      </p:sp>
      <p:cxnSp>
        <p:nvCxnSpPr>
          <p:cNvPr id="20" name="Connecteur droit avec flèche 19">
            <a:extLst>
              <a:ext uri="{FF2B5EF4-FFF2-40B4-BE49-F238E27FC236}">
                <a16:creationId xmlns:a16="http://schemas.microsoft.com/office/drawing/2014/main" id="{760A71A0-A5CD-F97C-8BCB-7750F105D972}"/>
              </a:ext>
            </a:extLst>
          </p:cNvPr>
          <p:cNvCxnSpPr/>
          <p:nvPr/>
        </p:nvCxnSpPr>
        <p:spPr>
          <a:xfrm>
            <a:off x="4160520" y="1539112"/>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ZoneTexte 63">
            <a:extLst>
              <a:ext uri="{FF2B5EF4-FFF2-40B4-BE49-F238E27FC236}">
                <a16:creationId xmlns:a16="http://schemas.microsoft.com/office/drawing/2014/main" id="{CEDE97DB-7963-0DC3-51D9-0CDAD3011CD2}"/>
              </a:ext>
            </a:extLst>
          </p:cNvPr>
          <p:cNvSpPr txBox="1"/>
          <p:nvPr/>
        </p:nvSpPr>
        <p:spPr>
          <a:xfrm>
            <a:off x="4839033" y="1391962"/>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sp>
        <p:nvSpPr>
          <p:cNvPr id="13" name="ZoneTexte 12">
            <a:extLst>
              <a:ext uri="{FF2B5EF4-FFF2-40B4-BE49-F238E27FC236}">
                <a16:creationId xmlns:a16="http://schemas.microsoft.com/office/drawing/2014/main" id="{F5B6B526-D9DC-1D57-FD0F-B5A4EC84E9E8}"/>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sp>
        <p:nvSpPr>
          <p:cNvPr id="2" name="ZoneTexte 1">
            <a:extLst>
              <a:ext uri="{FF2B5EF4-FFF2-40B4-BE49-F238E27FC236}">
                <a16:creationId xmlns:a16="http://schemas.microsoft.com/office/drawing/2014/main" id="{3E2FE29D-B1E8-C57F-DD88-1824602ED48D}"/>
              </a:ext>
            </a:extLst>
          </p:cNvPr>
          <p:cNvSpPr txBox="1"/>
          <p:nvPr/>
        </p:nvSpPr>
        <p:spPr>
          <a:xfrm>
            <a:off x="6393501" y="1617251"/>
            <a:ext cx="5568696" cy="1323439"/>
          </a:xfrm>
          <a:prstGeom prst="rect">
            <a:avLst/>
          </a:prstGeom>
          <a:noFill/>
        </p:spPr>
        <p:txBody>
          <a:bodyPr wrap="square" rtlCol="0">
            <a:spAutoFit/>
          </a:bodyPr>
          <a:lstStyle/>
          <a:p>
            <a:pPr algn="ctr"/>
            <a:r>
              <a:rPr lang="fr-BE" sz="4000" b="1" u="sng" dirty="0">
                <a:solidFill>
                  <a:srgbClr val="92D050"/>
                </a:solidFill>
                <a:latin typeface="Century Gothic" panose="020B0502020202020204" pitchFamily="34" charset="0"/>
                <a:cs typeface="Arial" panose="020B0604020202020204" pitchFamily="34" charset="0"/>
              </a:rPr>
              <a:t>Etude de caractérisation</a:t>
            </a:r>
          </a:p>
        </p:txBody>
      </p:sp>
      <p:sp>
        <p:nvSpPr>
          <p:cNvPr id="17" name="ZoneTexte 16">
            <a:extLst>
              <a:ext uri="{FF2B5EF4-FFF2-40B4-BE49-F238E27FC236}">
                <a16:creationId xmlns:a16="http://schemas.microsoft.com/office/drawing/2014/main" id="{29C22CA0-845C-150B-A4D5-D280D4C7A9E8}"/>
              </a:ext>
            </a:extLst>
          </p:cNvPr>
          <p:cNvSpPr txBox="1"/>
          <p:nvPr/>
        </p:nvSpPr>
        <p:spPr>
          <a:xfrm>
            <a:off x="385159" y="3113446"/>
            <a:ext cx="7209086" cy="431015"/>
          </a:xfrm>
          <a:prstGeom prst="rect">
            <a:avLst/>
          </a:prstGeom>
          <a:noFill/>
        </p:spPr>
        <p:txBody>
          <a:bodyPr wrap="square" rtlCol="0">
            <a:spAutoFit/>
          </a:bodyPr>
          <a:lstStyle/>
          <a:p>
            <a:r>
              <a:rPr lang="fr-BE" sz="2201" u="sng" dirty="0">
                <a:solidFill>
                  <a:prstClr val="black"/>
                </a:solidFill>
                <a:latin typeface="Century Gothic" panose="020B0502020202020204" pitchFamily="34" charset="0"/>
                <a:cs typeface="Arial" panose="020B0604020202020204" pitchFamily="34" charset="0"/>
              </a:rPr>
              <a:t>Usage retenu </a:t>
            </a:r>
            <a:r>
              <a:rPr lang="fr-BE" sz="1401" u="sng" dirty="0">
                <a:solidFill>
                  <a:prstClr val="black"/>
                </a:solidFill>
                <a:latin typeface="Century Gothic" panose="020B0502020202020204" pitchFamily="34" charset="0"/>
                <a:cs typeface="Arial" panose="020B0604020202020204" pitchFamily="34" charset="0"/>
              </a:rPr>
              <a:t>(pas de changement des situations entre l’EO et l’EC)</a:t>
            </a:r>
            <a:r>
              <a:rPr lang="fr-BE" sz="2201" u="sng" dirty="0">
                <a:solidFill>
                  <a:prstClr val="black"/>
                </a:solidFill>
                <a:latin typeface="Century Gothic" panose="020B0502020202020204" pitchFamily="34" charset="0"/>
                <a:cs typeface="Arial" panose="020B0604020202020204" pitchFamily="34" charset="0"/>
              </a:rPr>
              <a:t> :</a:t>
            </a:r>
          </a:p>
        </p:txBody>
      </p:sp>
      <p:sp>
        <p:nvSpPr>
          <p:cNvPr id="24" name="ZoneTexte 23">
            <a:extLst>
              <a:ext uri="{FF2B5EF4-FFF2-40B4-BE49-F238E27FC236}">
                <a16:creationId xmlns:a16="http://schemas.microsoft.com/office/drawing/2014/main" id="{889D89C0-AC20-9C7A-427B-CFCFDF7F86D0}"/>
              </a:ext>
            </a:extLst>
          </p:cNvPr>
          <p:cNvSpPr txBox="1"/>
          <p:nvPr/>
        </p:nvSpPr>
        <p:spPr>
          <a:xfrm>
            <a:off x="5525488" y="4098317"/>
            <a:ext cx="5357421" cy="369460"/>
          </a:xfrm>
          <a:prstGeom prst="rect">
            <a:avLst/>
          </a:prstGeom>
          <a:noFill/>
        </p:spPr>
        <p:txBody>
          <a:bodyPr wrap="square" rtlCol="0">
            <a:spAutoFit/>
          </a:bodyPr>
          <a:lstStyle/>
          <a:p>
            <a:r>
              <a:rPr lang="fr-BE" sz="1801" dirty="0">
                <a:solidFill>
                  <a:prstClr val="black"/>
                </a:solidFill>
                <a:latin typeface="Century Gothic" panose="020B0502020202020204" pitchFamily="34" charset="0"/>
                <a:cs typeface="Arial" panose="020B0604020202020204" pitchFamily="34" charset="0"/>
                <a:sym typeface="Wingdings" panose="05000000000000000000" pitchFamily="2" charset="2"/>
              </a:rPr>
              <a:t> Pas de dépassement en </a:t>
            </a:r>
            <a:r>
              <a:rPr lang="fr-BE" sz="1801" b="1" dirty="0">
                <a:solidFill>
                  <a:prstClr val="black"/>
                </a:solidFill>
                <a:latin typeface="Century Gothic" panose="020B0502020202020204" pitchFamily="34" charset="0"/>
                <a:cs typeface="Arial" panose="020B0604020202020204" pitchFamily="34" charset="0"/>
                <a:sym typeface="Wingdings" panose="05000000000000000000" pitchFamily="2" charset="2"/>
              </a:rPr>
              <a:t>type IV  ECO</a:t>
            </a:r>
            <a:endParaRPr lang="fr-BE" sz="1801" b="1" dirty="0">
              <a:solidFill>
                <a:prstClr val="black"/>
              </a:solidFill>
              <a:latin typeface="Century Gothic" panose="020B0502020202020204" pitchFamily="34" charset="0"/>
              <a:cs typeface="Arial" panose="020B0604020202020204" pitchFamily="34" charset="0"/>
            </a:endParaRPr>
          </a:p>
        </p:txBody>
      </p:sp>
      <p:sp>
        <p:nvSpPr>
          <p:cNvPr id="25" name="ZoneTexte 24">
            <a:extLst>
              <a:ext uri="{FF2B5EF4-FFF2-40B4-BE49-F238E27FC236}">
                <a16:creationId xmlns:a16="http://schemas.microsoft.com/office/drawing/2014/main" id="{454AFE07-B23F-9F5F-789F-A3EF27C3678B}"/>
              </a:ext>
            </a:extLst>
          </p:cNvPr>
          <p:cNvSpPr txBox="1"/>
          <p:nvPr/>
        </p:nvSpPr>
        <p:spPr>
          <a:xfrm>
            <a:off x="5510697" y="5007632"/>
            <a:ext cx="5357421" cy="369460"/>
          </a:xfrm>
          <a:prstGeom prst="rect">
            <a:avLst/>
          </a:prstGeom>
          <a:noFill/>
        </p:spPr>
        <p:txBody>
          <a:bodyPr wrap="square" rtlCol="0">
            <a:spAutoFit/>
          </a:bodyPr>
          <a:lstStyle/>
          <a:p>
            <a:r>
              <a:rPr lang="fr-BE" sz="1801" dirty="0">
                <a:solidFill>
                  <a:prstClr val="black"/>
                </a:solidFill>
                <a:latin typeface="Century Gothic" panose="020B0502020202020204" pitchFamily="34" charset="0"/>
                <a:cs typeface="Arial" panose="020B0604020202020204" pitchFamily="34" charset="0"/>
                <a:sym typeface="Wingdings" panose="05000000000000000000" pitchFamily="2" charset="2"/>
              </a:rPr>
              <a:t> ESR-</a:t>
            </a:r>
            <a:r>
              <a:rPr lang="fr-BE" sz="1400" dirty="0">
                <a:solidFill>
                  <a:prstClr val="black"/>
                </a:solidFill>
                <a:latin typeface="Century Gothic" panose="020B0502020202020204" pitchFamily="34" charset="0"/>
                <a:cs typeface="Arial" panose="020B0604020202020204" pitchFamily="34" charset="0"/>
                <a:sym typeface="Wingdings" panose="05000000000000000000" pitchFamily="2" charset="2"/>
              </a:rPr>
              <a:t>eau souterraine </a:t>
            </a:r>
            <a:r>
              <a:rPr lang="fr-BE" dirty="0">
                <a:solidFill>
                  <a:prstClr val="black"/>
                </a:solidFill>
                <a:latin typeface="Century Gothic" panose="020B0502020202020204" pitchFamily="34" charset="0"/>
                <a:cs typeface="Arial" panose="020B0604020202020204" pitchFamily="34" charset="0"/>
                <a:sym typeface="Wingdings" panose="05000000000000000000" pitchFamily="2" charset="2"/>
              </a:rPr>
              <a:t>en </a:t>
            </a:r>
            <a:r>
              <a:rPr lang="fr-BE" b="1" dirty="0">
                <a:solidFill>
                  <a:prstClr val="black"/>
                </a:solidFill>
                <a:latin typeface="Century Gothic" panose="020B0502020202020204" pitchFamily="34" charset="0"/>
                <a:cs typeface="Arial" panose="020B0604020202020204" pitchFamily="34" charset="0"/>
                <a:sym typeface="Wingdings" panose="05000000000000000000" pitchFamily="2" charset="2"/>
              </a:rPr>
              <a:t>type II</a:t>
            </a:r>
            <a:r>
              <a:rPr lang="fr-BE" sz="1400" b="1" dirty="0">
                <a:solidFill>
                  <a:prstClr val="black"/>
                </a:solidFill>
                <a:latin typeface="Century Gothic" panose="020B0502020202020204" pitchFamily="34" charset="0"/>
                <a:cs typeface="Arial" panose="020B0604020202020204" pitchFamily="34" charset="0"/>
                <a:sym typeface="Wingdings" panose="05000000000000000000" pitchFamily="2" charset="2"/>
              </a:rPr>
              <a:t> </a:t>
            </a:r>
            <a:endParaRPr lang="fr-BE" sz="1801" b="1" dirty="0">
              <a:solidFill>
                <a:prstClr val="black"/>
              </a:solidFill>
              <a:latin typeface="Century Gothic" panose="020B0502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1642F7ED-BCDE-0869-EC92-6777E05650A1}"/>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b="1" dirty="0">
                <a:solidFill>
                  <a:srgbClr val="00B0F0"/>
                </a:solidFill>
                <a:latin typeface="Century Gothic" panose="020B0502020202020204" pitchFamily="34" charset="0"/>
                <a:cs typeface="Arial" panose="020B0604020202020204" pitchFamily="34" charset="0"/>
              </a:rPr>
              <a:t>ZPC</a:t>
            </a:r>
          </a:p>
        </p:txBody>
      </p:sp>
      <p:sp>
        <p:nvSpPr>
          <p:cNvPr id="26" name="ZoneTexte 25">
            <a:extLst>
              <a:ext uri="{FF2B5EF4-FFF2-40B4-BE49-F238E27FC236}">
                <a16:creationId xmlns:a16="http://schemas.microsoft.com/office/drawing/2014/main" id="{4BC0B5DB-E001-648D-CB0F-973CE426E5CB}"/>
              </a:ext>
            </a:extLst>
          </p:cNvPr>
          <p:cNvSpPr txBox="1"/>
          <p:nvPr/>
        </p:nvSpPr>
        <p:spPr>
          <a:xfrm>
            <a:off x="842876" y="3717217"/>
            <a:ext cx="3996157" cy="2032223"/>
          </a:xfrm>
          <a:prstGeom prst="rect">
            <a:avLst/>
          </a:prstGeom>
          <a:noFill/>
        </p:spPr>
        <p:txBody>
          <a:bodyPr wrap="square" rtlCol="0">
            <a:spAutoFit/>
          </a:bodyPr>
          <a:lstStyle/>
          <a:p>
            <a:r>
              <a:rPr lang="fr-BE" sz="1801" dirty="0">
                <a:solidFill>
                  <a:prstClr val="black"/>
                </a:solidFill>
                <a:latin typeface="Century Gothic" panose="020B0502020202020204" pitchFamily="34" charset="0"/>
                <a:cs typeface="Arial" panose="020B0604020202020204" pitchFamily="34" charset="0"/>
              </a:rPr>
              <a:t>Usage de droit - Type III</a:t>
            </a:r>
          </a:p>
          <a:p>
            <a:endParaRPr lang="fr-BE" sz="1801" dirty="0">
              <a:solidFill>
                <a:prstClr val="black"/>
              </a:solidFill>
              <a:latin typeface="Century Gothic" panose="020B0502020202020204" pitchFamily="34" charset="0"/>
              <a:cs typeface="Arial" panose="020B0604020202020204" pitchFamily="34" charset="0"/>
            </a:endParaRPr>
          </a:p>
          <a:p>
            <a:r>
              <a:rPr lang="fr-BE" sz="1801" dirty="0">
                <a:solidFill>
                  <a:prstClr val="black"/>
                </a:solidFill>
                <a:latin typeface="Century Gothic" panose="020B0502020202020204" pitchFamily="34" charset="0"/>
                <a:cs typeface="Arial" panose="020B0604020202020204" pitchFamily="34" charset="0"/>
              </a:rPr>
              <a:t>Usage projeté - Type IV</a:t>
            </a:r>
          </a:p>
          <a:p>
            <a:endParaRPr lang="fr-BE" sz="1801" dirty="0">
              <a:solidFill>
                <a:prstClr val="black"/>
              </a:solidFill>
              <a:latin typeface="Century Gothic" panose="020B0502020202020204" pitchFamily="34" charset="0"/>
              <a:cs typeface="Arial" panose="020B0604020202020204" pitchFamily="34" charset="0"/>
            </a:endParaRPr>
          </a:p>
          <a:p>
            <a:r>
              <a:rPr lang="fr-BE" sz="1801" dirty="0">
                <a:solidFill>
                  <a:prstClr val="black"/>
                </a:solidFill>
                <a:latin typeface="Century Gothic" panose="020B0502020202020204" pitchFamily="34" charset="0"/>
                <a:cs typeface="Arial" panose="020B0604020202020204" pitchFamily="34" charset="0"/>
              </a:rPr>
              <a:t>Usage effectif - Type V</a:t>
            </a:r>
          </a:p>
          <a:p>
            <a:endParaRPr lang="fr-BE" sz="1801" dirty="0">
              <a:solidFill>
                <a:prstClr val="black"/>
              </a:solidFill>
              <a:latin typeface="Century Gothic" panose="020B0502020202020204" pitchFamily="34" charset="0"/>
              <a:cs typeface="Arial" panose="020B0604020202020204" pitchFamily="34" charset="0"/>
            </a:endParaRPr>
          </a:p>
          <a:p>
            <a:r>
              <a:rPr lang="fr-BE" sz="1801" b="1" dirty="0">
                <a:solidFill>
                  <a:prstClr val="black"/>
                </a:solidFill>
                <a:latin typeface="Century Gothic" panose="020B0502020202020204" pitchFamily="34" charset="0"/>
                <a:cs typeface="Arial" panose="020B0604020202020204" pitchFamily="34" charset="0"/>
              </a:rPr>
              <a:t>Usage ZPC – Type II</a:t>
            </a:r>
          </a:p>
        </p:txBody>
      </p:sp>
      <p:sp>
        <p:nvSpPr>
          <p:cNvPr id="27" name="Rectangle 26">
            <a:extLst>
              <a:ext uri="{FF2B5EF4-FFF2-40B4-BE49-F238E27FC236}">
                <a16:creationId xmlns:a16="http://schemas.microsoft.com/office/drawing/2014/main" id="{F4FE20CD-1F1C-79A3-86CE-0E79E63E9C8C}"/>
              </a:ext>
            </a:extLst>
          </p:cNvPr>
          <p:cNvSpPr/>
          <p:nvPr/>
        </p:nvSpPr>
        <p:spPr>
          <a:xfrm>
            <a:off x="529869" y="4183432"/>
            <a:ext cx="3551723" cy="51976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1"/>
          </a:p>
        </p:txBody>
      </p:sp>
      <p:cxnSp>
        <p:nvCxnSpPr>
          <p:cNvPr id="28" name="Connecteur droit 27">
            <a:extLst>
              <a:ext uri="{FF2B5EF4-FFF2-40B4-BE49-F238E27FC236}">
                <a16:creationId xmlns:a16="http://schemas.microsoft.com/office/drawing/2014/main" id="{ABB0650B-2A07-A93F-73F9-788413D797F3}"/>
              </a:ext>
            </a:extLst>
          </p:cNvPr>
          <p:cNvCxnSpPr>
            <a:cxnSpLocks/>
          </p:cNvCxnSpPr>
          <p:nvPr/>
        </p:nvCxnSpPr>
        <p:spPr>
          <a:xfrm>
            <a:off x="820742" y="3920009"/>
            <a:ext cx="2860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782AC90D-74FE-0CF0-D62A-64567BD0B8B8}"/>
              </a:ext>
            </a:extLst>
          </p:cNvPr>
          <p:cNvCxnSpPr>
            <a:cxnSpLocks/>
          </p:cNvCxnSpPr>
          <p:nvPr/>
        </p:nvCxnSpPr>
        <p:spPr>
          <a:xfrm>
            <a:off x="820742" y="5025311"/>
            <a:ext cx="2860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9BAC8E6A-B3BC-7CB1-5855-33E06FBC1794}"/>
              </a:ext>
            </a:extLst>
          </p:cNvPr>
          <p:cNvCxnSpPr>
            <a:cxnSpLocks/>
          </p:cNvCxnSpPr>
          <p:nvPr/>
        </p:nvCxnSpPr>
        <p:spPr>
          <a:xfrm>
            <a:off x="820742" y="5555082"/>
            <a:ext cx="2860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2" name="Groupe 31">
            <a:extLst>
              <a:ext uri="{FF2B5EF4-FFF2-40B4-BE49-F238E27FC236}">
                <a16:creationId xmlns:a16="http://schemas.microsoft.com/office/drawing/2014/main" id="{03C1F2A7-8795-3DE3-869E-4E5EE461B12C}"/>
              </a:ext>
            </a:extLst>
          </p:cNvPr>
          <p:cNvGrpSpPr/>
          <p:nvPr/>
        </p:nvGrpSpPr>
        <p:grpSpPr>
          <a:xfrm>
            <a:off x="6467310" y="58302"/>
            <a:ext cx="5578531" cy="1253323"/>
            <a:chOff x="6467310" y="58302"/>
            <a:chExt cx="5578531" cy="1253323"/>
          </a:xfrm>
        </p:grpSpPr>
        <p:cxnSp>
          <p:nvCxnSpPr>
            <p:cNvPr id="33" name="Connecteur droit avec flèche 32">
              <a:extLst>
                <a:ext uri="{FF2B5EF4-FFF2-40B4-BE49-F238E27FC236}">
                  <a16:creationId xmlns:a16="http://schemas.microsoft.com/office/drawing/2014/main" id="{C90E853B-ECED-3378-2139-6772813C1315}"/>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A0A9350D-1152-77D5-8C14-1577D3B14F0F}"/>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A2104350-8104-182A-7365-A75EDC498A8B}"/>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36" name="ZoneTexte 35">
              <a:extLst>
                <a:ext uri="{FF2B5EF4-FFF2-40B4-BE49-F238E27FC236}">
                  <a16:creationId xmlns:a16="http://schemas.microsoft.com/office/drawing/2014/main" id="{D25F53E8-62F4-0CD8-8417-BA2C492D26AD}"/>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37" name="ZoneTexte 36">
              <a:extLst>
                <a:ext uri="{FF2B5EF4-FFF2-40B4-BE49-F238E27FC236}">
                  <a16:creationId xmlns:a16="http://schemas.microsoft.com/office/drawing/2014/main" id="{5E978BA7-261C-85B8-4C04-386BA355D374}"/>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38" name="ZoneTexte 37">
              <a:extLst>
                <a:ext uri="{FF2B5EF4-FFF2-40B4-BE49-F238E27FC236}">
                  <a16:creationId xmlns:a16="http://schemas.microsoft.com/office/drawing/2014/main" id="{4934C59B-BCA5-6626-74EF-3459E1171CA4}"/>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39" name="Rectangle 38">
              <a:extLst>
                <a:ext uri="{FF2B5EF4-FFF2-40B4-BE49-F238E27FC236}">
                  <a16:creationId xmlns:a16="http://schemas.microsoft.com/office/drawing/2014/main" id="{AC5E19DB-CD76-DE31-BDE4-345D815B31B9}"/>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0" name="Image 39">
              <a:extLst>
                <a:ext uri="{FF2B5EF4-FFF2-40B4-BE49-F238E27FC236}">
                  <a16:creationId xmlns:a16="http://schemas.microsoft.com/office/drawing/2014/main" id="{15086D74-E395-6B30-CDBF-42E477AF64B8}"/>
                </a:ext>
              </a:extLst>
            </p:cNvPr>
            <p:cNvPicPr>
              <a:picLocks noChangeAspect="1"/>
            </p:cNvPicPr>
            <p:nvPr/>
          </p:nvPicPr>
          <p:blipFill>
            <a:blip r:embed="rId3"/>
            <a:stretch>
              <a:fillRect/>
            </a:stretch>
          </p:blipFill>
          <p:spPr>
            <a:xfrm>
              <a:off x="6675265" y="812466"/>
              <a:ext cx="282812" cy="387534"/>
            </a:xfrm>
            <a:prstGeom prst="rect">
              <a:avLst/>
            </a:prstGeom>
          </p:spPr>
        </p:pic>
        <p:sp>
          <p:nvSpPr>
            <p:cNvPr id="41" name="ZoneTexte 40">
              <a:extLst>
                <a:ext uri="{FF2B5EF4-FFF2-40B4-BE49-F238E27FC236}">
                  <a16:creationId xmlns:a16="http://schemas.microsoft.com/office/drawing/2014/main" id="{E946D040-2744-FAD3-12FA-7C1687885933}"/>
                </a:ext>
              </a:extLst>
            </p:cNvPr>
            <p:cNvSpPr txBox="1"/>
            <p:nvPr/>
          </p:nvSpPr>
          <p:spPr>
            <a:xfrm>
              <a:off x="6967912" y="861774"/>
              <a:ext cx="1773455"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ZPC</a:t>
              </a:r>
            </a:p>
          </p:txBody>
        </p:sp>
      </p:grpSp>
      <p:sp>
        <p:nvSpPr>
          <p:cNvPr id="5" name="ZoneTexte 4">
            <a:extLst>
              <a:ext uri="{FF2B5EF4-FFF2-40B4-BE49-F238E27FC236}">
                <a16:creationId xmlns:a16="http://schemas.microsoft.com/office/drawing/2014/main" id="{8707FD6A-DD9D-A7BF-9B9D-4EBED405D493}"/>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7</a:t>
            </a:r>
            <a:endParaRPr lang="fr-BE" sz="1600" b="1" dirty="0">
              <a:solidFill>
                <a:prstClr val="black"/>
              </a:solidFill>
              <a:latin typeface="Century Gothic" panose="020B0502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0057A694-B890-7230-565A-CBDB378E23E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7" name="Image 6">
            <a:extLst>
              <a:ext uri="{FF2B5EF4-FFF2-40B4-BE49-F238E27FC236}">
                <a16:creationId xmlns:a16="http://schemas.microsoft.com/office/drawing/2014/main" id="{6EEC4C9D-C2B1-B9F0-DF7F-BA3EC9BAC8AE}"/>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130876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P spid="13" grpId="0"/>
      <p:bldP spid="2" grpId="0"/>
      <p:bldP spid="17" grpId="0"/>
      <p:bldP spid="24" grpId="0"/>
      <p:bldP spid="25" grpId="0"/>
      <p:bldP spid="26" grpId="0"/>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98FE346-F2AF-AC8E-17EE-4E3835ACB2F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DE4BCFD-AA52-EE47-BA52-22A407CE1558}"/>
              </a:ext>
            </a:extLst>
          </p:cNvPr>
          <p:cNvSpPr txBox="1"/>
          <p:nvPr/>
        </p:nvSpPr>
        <p:spPr>
          <a:xfrm>
            <a:off x="1630886" y="2107169"/>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sp>
        <p:nvSpPr>
          <p:cNvPr id="67" name="ZoneTexte 66">
            <a:extLst>
              <a:ext uri="{FF2B5EF4-FFF2-40B4-BE49-F238E27FC236}">
                <a16:creationId xmlns:a16="http://schemas.microsoft.com/office/drawing/2014/main" id="{2103CB32-4B5B-2DA0-A1EC-A08ABD8C7CF3}"/>
              </a:ext>
            </a:extLst>
          </p:cNvPr>
          <p:cNvSpPr txBox="1"/>
          <p:nvPr/>
        </p:nvSpPr>
        <p:spPr>
          <a:xfrm>
            <a:off x="473246" y="2870110"/>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ESR</a:t>
            </a:r>
          </a:p>
        </p:txBody>
      </p:sp>
      <p:sp>
        <p:nvSpPr>
          <p:cNvPr id="24" name="ZoneTexte 23">
            <a:extLst>
              <a:ext uri="{FF2B5EF4-FFF2-40B4-BE49-F238E27FC236}">
                <a16:creationId xmlns:a16="http://schemas.microsoft.com/office/drawing/2014/main" id="{F02EEA23-61FB-4F4C-0069-AFA5C372F812}"/>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cxnSp>
        <p:nvCxnSpPr>
          <p:cNvPr id="34" name="Connecteur droit avec flèche 33">
            <a:extLst>
              <a:ext uri="{FF2B5EF4-FFF2-40B4-BE49-F238E27FC236}">
                <a16:creationId xmlns:a16="http://schemas.microsoft.com/office/drawing/2014/main" id="{66344E0C-8E84-7770-A360-D2DC5C68EA88}"/>
              </a:ext>
            </a:extLst>
          </p:cNvPr>
          <p:cNvCxnSpPr>
            <a:cxnSpLocks/>
          </p:cNvCxnSpPr>
          <p:nvPr/>
        </p:nvCxnSpPr>
        <p:spPr>
          <a:xfrm>
            <a:off x="4499429" y="1528693"/>
            <a:ext cx="553139"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DF18E6C2-F438-4FC3-FBB8-02C9F071D692}"/>
              </a:ext>
            </a:extLst>
          </p:cNvPr>
          <p:cNvSpPr txBox="1"/>
          <p:nvPr/>
        </p:nvSpPr>
        <p:spPr>
          <a:xfrm>
            <a:off x="5350577" y="1371705"/>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pic>
        <p:nvPicPr>
          <p:cNvPr id="80" name="Image 79">
            <a:extLst>
              <a:ext uri="{FF2B5EF4-FFF2-40B4-BE49-F238E27FC236}">
                <a16:creationId xmlns:a16="http://schemas.microsoft.com/office/drawing/2014/main" id="{CF868CCE-53D8-9138-CFE5-2468DA490702}"/>
              </a:ext>
            </a:extLst>
          </p:cNvPr>
          <p:cNvPicPr>
            <a:picLocks noChangeAspect="1"/>
          </p:cNvPicPr>
          <p:nvPr/>
        </p:nvPicPr>
        <p:blipFill>
          <a:blip r:embed="rId3"/>
          <a:stretch>
            <a:fillRect/>
          </a:stretch>
        </p:blipFill>
        <p:spPr>
          <a:xfrm>
            <a:off x="4007129" y="1323038"/>
            <a:ext cx="282812" cy="387534"/>
          </a:xfrm>
          <a:prstGeom prst="rect">
            <a:avLst/>
          </a:prstGeom>
        </p:spPr>
      </p:pic>
      <p:sp>
        <p:nvSpPr>
          <p:cNvPr id="85" name="ZoneTexte 84">
            <a:extLst>
              <a:ext uri="{FF2B5EF4-FFF2-40B4-BE49-F238E27FC236}">
                <a16:creationId xmlns:a16="http://schemas.microsoft.com/office/drawing/2014/main" id="{BDC27D26-B2F8-38E2-CFD9-7E8E2B419709}"/>
              </a:ext>
            </a:extLst>
          </p:cNvPr>
          <p:cNvSpPr txBox="1"/>
          <p:nvPr/>
        </p:nvSpPr>
        <p:spPr>
          <a:xfrm>
            <a:off x="1604976" y="3881018"/>
            <a:ext cx="10350110" cy="369460"/>
          </a:xfrm>
          <a:prstGeom prst="rect">
            <a:avLst/>
          </a:prstGeom>
          <a:noFill/>
        </p:spPr>
        <p:txBody>
          <a:bodyPr wrap="square" rtlCol="0">
            <a:spAutoFit/>
          </a:bodyPr>
          <a:lstStyle/>
          <a:p>
            <a:r>
              <a:rPr lang="fr-BE" sz="1801" dirty="0">
                <a:solidFill>
                  <a:prstClr val="black"/>
                </a:solidFill>
                <a:latin typeface="Century Gothic" panose="020B0502020202020204" pitchFamily="34" charset="0"/>
                <a:cs typeface="Arial" panose="020B0604020202020204" pitchFamily="34" charset="0"/>
                <a:sym typeface="Wingdings" panose="05000000000000000000" pitchFamily="2" charset="2"/>
              </a:rPr>
              <a:t> ESR</a:t>
            </a:r>
            <a:r>
              <a:rPr lang="fr-BE" sz="1400" dirty="0">
                <a:solidFill>
                  <a:prstClr val="black"/>
                </a:solidFill>
                <a:latin typeface="Century Gothic" panose="020B0502020202020204" pitchFamily="34" charset="0"/>
                <a:cs typeface="Arial" panose="020B0604020202020204" pitchFamily="34" charset="0"/>
                <a:sym typeface="Wingdings" panose="05000000000000000000" pitchFamily="2" charset="2"/>
              </a:rPr>
              <a:t>-santé humaine </a:t>
            </a:r>
            <a:r>
              <a:rPr lang="fr-BE" sz="1801" dirty="0">
                <a:solidFill>
                  <a:prstClr val="black"/>
                </a:solidFill>
                <a:latin typeface="Century Gothic" panose="020B0502020202020204" pitchFamily="34" charset="0"/>
                <a:cs typeface="Arial" panose="020B0604020202020204" pitchFamily="34" charset="0"/>
                <a:sym typeface="Wingdings" panose="05000000000000000000" pitchFamily="2" charset="2"/>
              </a:rPr>
              <a:t>en </a:t>
            </a:r>
            <a:r>
              <a:rPr lang="fr-BE" sz="1801" b="1" dirty="0">
                <a:solidFill>
                  <a:prstClr val="black"/>
                </a:solidFill>
                <a:latin typeface="Century Gothic" panose="020B0502020202020204" pitchFamily="34" charset="0"/>
                <a:cs typeface="Arial" panose="020B0604020202020204" pitchFamily="34" charset="0"/>
                <a:sym typeface="Wingdings" panose="05000000000000000000" pitchFamily="2" charset="2"/>
              </a:rPr>
              <a:t>type IV</a:t>
            </a:r>
            <a:endParaRPr lang="fr-BE" sz="1801" b="1" dirty="0">
              <a:solidFill>
                <a:prstClr val="black"/>
              </a:solidFill>
              <a:latin typeface="Century Gothic" panose="020B0502020202020204" pitchFamily="34" charset="0"/>
              <a:cs typeface="Arial" panose="020B0604020202020204" pitchFamily="34" charset="0"/>
            </a:endParaRPr>
          </a:p>
        </p:txBody>
      </p:sp>
      <p:sp>
        <p:nvSpPr>
          <p:cNvPr id="86" name="ZoneTexte 85">
            <a:extLst>
              <a:ext uri="{FF2B5EF4-FFF2-40B4-BE49-F238E27FC236}">
                <a16:creationId xmlns:a16="http://schemas.microsoft.com/office/drawing/2014/main" id="{F954AE18-ED90-291D-7A0E-49BF87ED197D}"/>
              </a:ext>
            </a:extLst>
          </p:cNvPr>
          <p:cNvSpPr txBox="1"/>
          <p:nvPr/>
        </p:nvSpPr>
        <p:spPr>
          <a:xfrm>
            <a:off x="1604976" y="4727962"/>
            <a:ext cx="913717" cy="369460"/>
          </a:xfrm>
          <a:prstGeom prst="rect">
            <a:avLst/>
          </a:prstGeom>
          <a:noFill/>
        </p:spPr>
        <p:txBody>
          <a:bodyPr wrap="square" rtlCol="0">
            <a:spAutoFit/>
          </a:bodyPr>
          <a:lstStyle/>
          <a:p>
            <a:r>
              <a:rPr lang="fr-BE" sz="1801" dirty="0">
                <a:latin typeface="Century Gothic" panose="020B0502020202020204" pitchFamily="34" charset="0"/>
                <a:cs typeface="Arial" panose="020B0604020202020204" pitchFamily="34" charset="0"/>
                <a:sym typeface="Wingdings" panose="05000000000000000000" pitchFamily="2" charset="2"/>
              </a:rPr>
              <a:t></a:t>
            </a:r>
            <a:r>
              <a:rPr lang="fr-BE" sz="1801" dirty="0">
                <a:solidFill>
                  <a:srgbClr val="00B0F0"/>
                </a:solidFill>
                <a:latin typeface="Century Gothic" panose="020B0502020202020204" pitchFamily="34" charset="0"/>
                <a:cs typeface="Arial" panose="020B0604020202020204" pitchFamily="34" charset="0"/>
                <a:sym typeface="Wingdings" panose="05000000000000000000" pitchFamily="2" charset="2"/>
              </a:rPr>
              <a:t> </a:t>
            </a:r>
            <a:r>
              <a:rPr lang="fr-BE" sz="1801" b="1" dirty="0">
                <a:solidFill>
                  <a:srgbClr val="00B0F0"/>
                </a:solidFill>
                <a:latin typeface="Century Gothic" panose="020B0502020202020204" pitchFamily="34" charset="0"/>
                <a:cs typeface="Arial" panose="020B0604020202020204" pitchFamily="34" charset="0"/>
                <a:sym typeface="Wingdings" panose="05000000000000000000" pitchFamily="2" charset="2"/>
              </a:rPr>
              <a:t>ZPC</a:t>
            </a:r>
            <a:endParaRPr lang="fr-BE" sz="1801" dirty="0">
              <a:solidFill>
                <a:srgbClr val="00B0F0"/>
              </a:solidFill>
              <a:latin typeface="Century Gothic" panose="020B0502020202020204" pitchFamily="34" charset="0"/>
              <a:cs typeface="Arial" panose="020B0604020202020204" pitchFamily="34" charset="0"/>
            </a:endParaRPr>
          </a:p>
        </p:txBody>
      </p:sp>
      <p:sp>
        <p:nvSpPr>
          <p:cNvPr id="89" name="ZoneTexte 88">
            <a:extLst>
              <a:ext uri="{FF2B5EF4-FFF2-40B4-BE49-F238E27FC236}">
                <a16:creationId xmlns:a16="http://schemas.microsoft.com/office/drawing/2014/main" id="{3CF53B25-7333-9D22-FFB5-0629BAF7FDF0}"/>
              </a:ext>
            </a:extLst>
          </p:cNvPr>
          <p:cNvSpPr txBox="1"/>
          <p:nvPr/>
        </p:nvSpPr>
        <p:spPr>
          <a:xfrm>
            <a:off x="3518700" y="4727885"/>
            <a:ext cx="8734192" cy="369460"/>
          </a:xfrm>
          <a:prstGeom prst="rect">
            <a:avLst/>
          </a:prstGeom>
          <a:noFill/>
        </p:spPr>
        <p:txBody>
          <a:bodyPr wrap="square" rtlCol="0">
            <a:spAutoFit/>
          </a:bodyPr>
          <a:lstStyle/>
          <a:p>
            <a:r>
              <a:rPr lang="fr-BE" sz="1801" dirty="0">
                <a:latin typeface="Century Gothic" panose="020B0502020202020204" pitchFamily="34" charset="0"/>
                <a:cs typeface="Arial" panose="020B0604020202020204" pitchFamily="34" charset="0"/>
                <a:sym typeface="Wingdings" panose="05000000000000000000" pitchFamily="2" charset="2"/>
              </a:rPr>
              <a:t></a:t>
            </a:r>
            <a:r>
              <a:rPr lang="fr-BE" sz="1801" dirty="0">
                <a:solidFill>
                  <a:srgbClr val="00B0F0"/>
                </a:solidFill>
                <a:latin typeface="Century Gothic" panose="020B0502020202020204" pitchFamily="34" charset="0"/>
                <a:cs typeface="Arial" panose="020B0604020202020204" pitchFamily="34" charset="0"/>
                <a:sym typeface="Wingdings" panose="05000000000000000000" pitchFamily="2" charset="2"/>
              </a:rPr>
              <a:t> ESR</a:t>
            </a:r>
            <a:r>
              <a:rPr lang="fr-BE" sz="1401" dirty="0">
                <a:solidFill>
                  <a:srgbClr val="00B0F0"/>
                </a:solidFill>
                <a:latin typeface="Century Gothic" panose="020B0502020202020204" pitchFamily="34" charset="0"/>
                <a:cs typeface="Arial" panose="020B0604020202020204" pitchFamily="34" charset="0"/>
                <a:sym typeface="Wingdings" panose="05000000000000000000" pitchFamily="2" charset="2"/>
              </a:rPr>
              <a:t>-eau souterraine avec les dépassements en </a:t>
            </a:r>
            <a:r>
              <a:rPr lang="fr-BE" sz="1401" b="1" dirty="0">
                <a:solidFill>
                  <a:srgbClr val="00B0F0"/>
                </a:solidFill>
                <a:latin typeface="Century Gothic" panose="020B0502020202020204" pitchFamily="34" charset="0"/>
                <a:cs typeface="Arial" panose="020B0604020202020204" pitchFamily="34" charset="0"/>
                <a:sym typeface="Wingdings" panose="05000000000000000000" pitchFamily="2" charset="2"/>
              </a:rPr>
              <a:t>type II</a:t>
            </a:r>
            <a:endParaRPr lang="fr-BE" sz="1401" b="1" dirty="0">
              <a:solidFill>
                <a:srgbClr val="00B0F0"/>
              </a:solidFill>
              <a:latin typeface="Century Gothic" panose="020B0502020202020204" pitchFamily="34" charset="0"/>
              <a:cs typeface="Arial" panose="020B0604020202020204" pitchFamily="34" charset="0"/>
            </a:endParaRPr>
          </a:p>
        </p:txBody>
      </p:sp>
      <p:pic>
        <p:nvPicPr>
          <p:cNvPr id="90" name="Image 89">
            <a:extLst>
              <a:ext uri="{FF2B5EF4-FFF2-40B4-BE49-F238E27FC236}">
                <a16:creationId xmlns:a16="http://schemas.microsoft.com/office/drawing/2014/main" id="{D8F4EE97-4A71-C6AC-0BFB-2E0EE8B9BD5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875" b="91375" l="8721" r="91977">
                        <a14:foregroundMark x1="60349" y1="49125" x2="60349" y2="49125"/>
                        <a14:foregroundMark x1="47558" y1="9000" x2="59767" y2="6250"/>
                        <a14:foregroundMark x1="68140" y1="44250" x2="29535" y2="76125"/>
                        <a14:foregroundMark x1="29535" y1="76125" x2="29535" y2="76125"/>
                        <a14:foregroundMark x1="70000" y1="36750" x2="45116" y2="66875"/>
                        <a14:foregroundMark x1="45116" y1="66875" x2="27558" y2="54000"/>
                        <a14:foregroundMark x1="9535" y1="50500" x2="8953" y2="47750"/>
                        <a14:foregroundMark x1="55930" y1="91375" x2="37907" y2="90000"/>
                        <a14:foregroundMark x1="91977" y1="47750" x2="91279" y2="56125"/>
                        <a14:foregroundMark x1="57209" y1="5500" x2="44302" y2="4875"/>
                      </a14:backgroundRemoval>
                    </a14:imgEffect>
                  </a14:imgLayer>
                </a14:imgProps>
              </a:ext>
            </a:extLst>
          </a:blip>
          <a:stretch>
            <a:fillRect/>
          </a:stretch>
        </p:blipFill>
        <p:spPr>
          <a:xfrm>
            <a:off x="9004874" y="4682554"/>
            <a:ext cx="513237" cy="477431"/>
          </a:xfrm>
          <a:prstGeom prst="rect">
            <a:avLst/>
          </a:prstGeom>
        </p:spPr>
      </p:pic>
      <p:sp>
        <p:nvSpPr>
          <p:cNvPr id="35" name="ZoneTexte 34">
            <a:extLst>
              <a:ext uri="{FF2B5EF4-FFF2-40B4-BE49-F238E27FC236}">
                <a16:creationId xmlns:a16="http://schemas.microsoft.com/office/drawing/2014/main" id="{7AF16407-5A69-2459-1958-DC2F246AFD29}"/>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b="1" dirty="0">
                <a:solidFill>
                  <a:srgbClr val="00B0F0"/>
                </a:solidFill>
                <a:latin typeface="Century Gothic" panose="020B0502020202020204" pitchFamily="34" charset="0"/>
                <a:cs typeface="Arial" panose="020B0604020202020204" pitchFamily="34" charset="0"/>
              </a:rPr>
              <a:t>ZPC</a:t>
            </a:r>
          </a:p>
        </p:txBody>
      </p:sp>
      <p:grpSp>
        <p:nvGrpSpPr>
          <p:cNvPr id="38" name="Groupe 37">
            <a:extLst>
              <a:ext uri="{FF2B5EF4-FFF2-40B4-BE49-F238E27FC236}">
                <a16:creationId xmlns:a16="http://schemas.microsoft.com/office/drawing/2014/main" id="{3DBEB4CA-12FC-0626-5D59-68321EE9CA8A}"/>
              </a:ext>
            </a:extLst>
          </p:cNvPr>
          <p:cNvGrpSpPr/>
          <p:nvPr/>
        </p:nvGrpSpPr>
        <p:grpSpPr>
          <a:xfrm>
            <a:off x="6467310" y="58302"/>
            <a:ext cx="5578531" cy="1253323"/>
            <a:chOff x="6467310" y="58302"/>
            <a:chExt cx="5578531" cy="1253323"/>
          </a:xfrm>
        </p:grpSpPr>
        <p:cxnSp>
          <p:nvCxnSpPr>
            <p:cNvPr id="39" name="Connecteur droit avec flèche 38">
              <a:extLst>
                <a:ext uri="{FF2B5EF4-FFF2-40B4-BE49-F238E27FC236}">
                  <a16:creationId xmlns:a16="http://schemas.microsoft.com/office/drawing/2014/main" id="{9D6E3399-22C3-1C5E-D6FF-CE27293BD72B}"/>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EDAB4557-9389-D931-2BDC-DEB8BB486457}"/>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6E207215-7C82-174F-AA8B-5DAAE99A47F1}"/>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42" name="ZoneTexte 41">
              <a:extLst>
                <a:ext uri="{FF2B5EF4-FFF2-40B4-BE49-F238E27FC236}">
                  <a16:creationId xmlns:a16="http://schemas.microsoft.com/office/drawing/2014/main" id="{EEC90BD4-558A-72CF-5202-35286D49DB48}"/>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43" name="ZoneTexte 42">
              <a:extLst>
                <a:ext uri="{FF2B5EF4-FFF2-40B4-BE49-F238E27FC236}">
                  <a16:creationId xmlns:a16="http://schemas.microsoft.com/office/drawing/2014/main" id="{09DEC251-DE21-086C-CE65-78D2F8F111F3}"/>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44" name="ZoneTexte 43">
              <a:extLst>
                <a:ext uri="{FF2B5EF4-FFF2-40B4-BE49-F238E27FC236}">
                  <a16:creationId xmlns:a16="http://schemas.microsoft.com/office/drawing/2014/main" id="{45747373-6BA3-8657-B0BF-DF5B38FC51A9}"/>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45" name="Rectangle 44">
              <a:extLst>
                <a:ext uri="{FF2B5EF4-FFF2-40B4-BE49-F238E27FC236}">
                  <a16:creationId xmlns:a16="http://schemas.microsoft.com/office/drawing/2014/main" id="{37AE0E62-CC9D-6DAF-53BF-3FEFC89EF0BD}"/>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6" name="Image 45">
              <a:extLst>
                <a:ext uri="{FF2B5EF4-FFF2-40B4-BE49-F238E27FC236}">
                  <a16:creationId xmlns:a16="http://schemas.microsoft.com/office/drawing/2014/main" id="{3BCEE68F-FE48-A5C1-406C-77F90FF73C68}"/>
                </a:ext>
              </a:extLst>
            </p:cNvPr>
            <p:cNvPicPr>
              <a:picLocks noChangeAspect="1"/>
            </p:cNvPicPr>
            <p:nvPr/>
          </p:nvPicPr>
          <p:blipFill>
            <a:blip r:embed="rId3"/>
            <a:stretch>
              <a:fillRect/>
            </a:stretch>
          </p:blipFill>
          <p:spPr>
            <a:xfrm>
              <a:off x="6675265" y="812466"/>
              <a:ext cx="282812" cy="387534"/>
            </a:xfrm>
            <a:prstGeom prst="rect">
              <a:avLst/>
            </a:prstGeom>
          </p:spPr>
        </p:pic>
        <p:sp>
          <p:nvSpPr>
            <p:cNvPr id="47" name="ZoneTexte 46">
              <a:extLst>
                <a:ext uri="{FF2B5EF4-FFF2-40B4-BE49-F238E27FC236}">
                  <a16:creationId xmlns:a16="http://schemas.microsoft.com/office/drawing/2014/main" id="{DBE4D034-FCBA-1C27-037F-542B730BAC8D}"/>
                </a:ext>
              </a:extLst>
            </p:cNvPr>
            <p:cNvSpPr txBox="1"/>
            <p:nvPr/>
          </p:nvSpPr>
          <p:spPr>
            <a:xfrm>
              <a:off x="6967912" y="861774"/>
              <a:ext cx="1773455"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ZPC</a:t>
              </a:r>
            </a:p>
          </p:txBody>
        </p:sp>
      </p:grpSp>
      <p:sp>
        <p:nvSpPr>
          <p:cNvPr id="4" name="ZoneTexte 3">
            <a:extLst>
              <a:ext uri="{FF2B5EF4-FFF2-40B4-BE49-F238E27FC236}">
                <a16:creationId xmlns:a16="http://schemas.microsoft.com/office/drawing/2014/main" id="{25A2FC4B-DF78-021E-8327-3E1C4FB2179D}"/>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7</a:t>
            </a:r>
            <a:endParaRPr lang="fr-BE" sz="1600" b="1" dirty="0">
              <a:solidFill>
                <a:prstClr val="black"/>
              </a:solidFill>
              <a:latin typeface="Century Gothic" panose="020B0502020202020204" pitchFamily="34" charset="0"/>
              <a:cs typeface="Arial" panose="020B0604020202020204" pitchFamily="34" charset="0"/>
            </a:endParaRPr>
          </a:p>
        </p:txBody>
      </p:sp>
      <p:cxnSp>
        <p:nvCxnSpPr>
          <p:cNvPr id="5" name="Connecteur droit 4">
            <a:extLst>
              <a:ext uri="{FF2B5EF4-FFF2-40B4-BE49-F238E27FC236}">
                <a16:creationId xmlns:a16="http://schemas.microsoft.com/office/drawing/2014/main" id="{56F91577-834A-A422-C120-6CC28793EE64}"/>
              </a:ext>
            </a:extLst>
          </p:cNvPr>
          <p:cNvCxnSpPr>
            <a:cxnSpLocks/>
          </p:cNvCxnSpPr>
          <p:nvPr/>
        </p:nvCxnSpPr>
        <p:spPr>
          <a:xfrm>
            <a:off x="181475" y="2249907"/>
            <a:ext cx="0" cy="792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DC1889AA-6D94-EEA5-7250-C31C7184C16F}"/>
              </a:ext>
            </a:extLst>
          </p:cNvPr>
          <p:cNvCxnSpPr>
            <a:cxnSpLocks/>
          </p:cNvCxnSpPr>
          <p:nvPr/>
        </p:nvCxnSpPr>
        <p:spPr>
          <a:xfrm flipH="1">
            <a:off x="181475" y="2256586"/>
            <a:ext cx="2935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D7DE7CBB-90D0-7FF6-0B42-90EDFDF55D06}"/>
              </a:ext>
            </a:extLst>
          </p:cNvPr>
          <p:cNvCxnSpPr>
            <a:cxnSpLocks/>
          </p:cNvCxnSpPr>
          <p:nvPr/>
        </p:nvCxnSpPr>
        <p:spPr>
          <a:xfrm>
            <a:off x="181475" y="3042557"/>
            <a:ext cx="2485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BC51C59F-0E37-83C9-1D81-CF287883B26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9" name="Image 8">
            <a:extLst>
              <a:ext uri="{FF2B5EF4-FFF2-40B4-BE49-F238E27FC236}">
                <a16:creationId xmlns:a16="http://schemas.microsoft.com/office/drawing/2014/main" id="{2247985C-84C6-C78B-F7FE-28B7ED12EA8D}"/>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11" name="ZoneTexte 10">
            <a:extLst>
              <a:ext uri="{FF2B5EF4-FFF2-40B4-BE49-F238E27FC236}">
                <a16:creationId xmlns:a16="http://schemas.microsoft.com/office/drawing/2014/main" id="{6F8DB374-D435-EF5B-E8FF-98E1DBFFC80A}"/>
              </a:ext>
            </a:extLst>
          </p:cNvPr>
          <p:cNvSpPr txBox="1"/>
          <p:nvPr/>
        </p:nvSpPr>
        <p:spPr>
          <a:xfrm>
            <a:off x="1630886" y="1371785"/>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Usage retenu: </a:t>
            </a:r>
            <a:r>
              <a:rPr lang="fr-BE" sz="1000" b="1" dirty="0">
                <a:solidFill>
                  <a:prstClr val="black"/>
                </a:solidFill>
                <a:latin typeface="Century Gothic" panose="020B0502020202020204" pitchFamily="34" charset="0"/>
                <a:cs typeface="Arial" panose="020B0604020202020204" pitchFamily="34" charset="0"/>
              </a:rPr>
              <a:t>type II</a:t>
            </a:r>
          </a:p>
        </p:txBody>
      </p:sp>
    </p:spTree>
    <p:extLst>
      <p:ext uri="{BB962C8B-B14F-4D97-AF65-F5344CB8AC3E}">
        <p14:creationId xmlns:p14="http://schemas.microsoft.com/office/powerpoint/2010/main" val="31895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F7685B6-7F1D-194B-CA58-63996C16542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7" name="Image 6">
            <a:extLst>
              <a:ext uri="{FF2B5EF4-FFF2-40B4-BE49-F238E27FC236}">
                <a16:creationId xmlns:a16="http://schemas.microsoft.com/office/drawing/2014/main" id="{54888316-5806-D8A2-CBA8-794236EA31B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DE4BCFD-AA52-EE47-BA52-22A407CE1558}"/>
              </a:ext>
            </a:extLst>
          </p:cNvPr>
          <p:cNvSpPr txBox="1"/>
          <p:nvPr/>
        </p:nvSpPr>
        <p:spPr>
          <a:xfrm>
            <a:off x="1630886" y="2107169"/>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EF945C8A-147F-A9DD-3E8E-E6EF3EC24F3F}"/>
              </a:ext>
            </a:extLst>
          </p:cNvPr>
          <p:cNvCxnSpPr>
            <a:cxnSpLocks/>
          </p:cNvCxnSpPr>
          <p:nvPr/>
        </p:nvCxnSpPr>
        <p:spPr>
          <a:xfrm>
            <a:off x="895516" y="3451344"/>
            <a:ext cx="489676"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3ECAE5F-A746-5073-2D08-46E53663520C}"/>
              </a:ext>
            </a:extLst>
          </p:cNvPr>
          <p:cNvCxnSpPr>
            <a:cxnSpLocks/>
          </p:cNvCxnSpPr>
          <p:nvPr/>
        </p:nvCxnSpPr>
        <p:spPr>
          <a:xfrm>
            <a:off x="882134" y="3214056"/>
            <a:ext cx="0" cy="23395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AAF5763B-F2F9-94D7-1437-831BDE841E87}"/>
              </a:ext>
            </a:extLst>
          </p:cNvPr>
          <p:cNvCxnSpPr>
            <a:cxnSpLocks/>
          </p:cNvCxnSpPr>
          <p:nvPr/>
        </p:nvCxnSpPr>
        <p:spPr>
          <a:xfrm>
            <a:off x="705350" y="3917365"/>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551354C1-BBF6-B78A-7E44-126254AEE724}"/>
              </a:ext>
            </a:extLst>
          </p:cNvPr>
          <p:cNvCxnSpPr>
            <a:cxnSpLocks/>
          </p:cNvCxnSpPr>
          <p:nvPr/>
        </p:nvCxnSpPr>
        <p:spPr>
          <a:xfrm>
            <a:off x="705350" y="3223200"/>
            <a:ext cx="0" cy="6946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331E4684-D5D0-9DA5-F5F7-D505513E59F2}"/>
              </a:ext>
            </a:extLst>
          </p:cNvPr>
          <p:cNvSpPr txBox="1"/>
          <p:nvPr/>
        </p:nvSpPr>
        <p:spPr>
          <a:xfrm>
            <a:off x="1304543" y="3279936"/>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40" name="Connecteur droit avec flèche 39">
            <a:extLst>
              <a:ext uri="{FF2B5EF4-FFF2-40B4-BE49-F238E27FC236}">
                <a16:creationId xmlns:a16="http://schemas.microsoft.com/office/drawing/2014/main" id="{700E7529-B86A-F470-6F6E-51A50D06E3CD}"/>
              </a:ext>
            </a:extLst>
          </p:cNvPr>
          <p:cNvCxnSpPr/>
          <p:nvPr/>
        </p:nvCxnSpPr>
        <p:spPr>
          <a:xfrm>
            <a:off x="2291873" y="3448008"/>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DC8659D3-4A48-08E5-63C3-A4EF17374C98}"/>
              </a:ext>
            </a:extLst>
          </p:cNvPr>
          <p:cNvSpPr txBox="1"/>
          <p:nvPr/>
        </p:nvSpPr>
        <p:spPr>
          <a:xfrm>
            <a:off x="3102120" y="3266688"/>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43" name="ZoneTexte 42">
            <a:extLst>
              <a:ext uri="{FF2B5EF4-FFF2-40B4-BE49-F238E27FC236}">
                <a16:creationId xmlns:a16="http://schemas.microsoft.com/office/drawing/2014/main" id="{CFE96ABE-F58F-838A-B390-F3049EE0FACB}"/>
              </a:ext>
            </a:extLst>
          </p:cNvPr>
          <p:cNvSpPr txBox="1"/>
          <p:nvPr/>
        </p:nvSpPr>
        <p:spPr>
          <a:xfrm>
            <a:off x="1304543" y="3768814"/>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44" name="ZoneTexte 43">
            <a:extLst>
              <a:ext uri="{FF2B5EF4-FFF2-40B4-BE49-F238E27FC236}">
                <a16:creationId xmlns:a16="http://schemas.microsoft.com/office/drawing/2014/main" id="{595ADB7B-0F0E-B33A-0941-7AD13516BE16}"/>
              </a:ext>
            </a:extLst>
          </p:cNvPr>
          <p:cNvSpPr txBox="1"/>
          <p:nvPr/>
        </p:nvSpPr>
        <p:spPr>
          <a:xfrm>
            <a:off x="3102120" y="376881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EDR</a:t>
            </a:r>
          </a:p>
        </p:txBody>
      </p:sp>
      <p:cxnSp>
        <p:nvCxnSpPr>
          <p:cNvPr id="45" name="Connecteur droit avec flèche 44">
            <a:extLst>
              <a:ext uri="{FF2B5EF4-FFF2-40B4-BE49-F238E27FC236}">
                <a16:creationId xmlns:a16="http://schemas.microsoft.com/office/drawing/2014/main" id="{CF45B11A-5BE3-8354-A338-7E990EB76675}"/>
              </a:ext>
            </a:extLst>
          </p:cNvPr>
          <p:cNvCxnSpPr>
            <a:cxnSpLocks/>
          </p:cNvCxnSpPr>
          <p:nvPr/>
        </p:nvCxnSpPr>
        <p:spPr>
          <a:xfrm>
            <a:off x="2203481" y="3945889"/>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0F807ED2-36D1-30AB-3B30-C66EC7368A9F}"/>
              </a:ext>
            </a:extLst>
          </p:cNvPr>
          <p:cNvCxnSpPr>
            <a:cxnSpLocks/>
          </p:cNvCxnSpPr>
          <p:nvPr/>
        </p:nvCxnSpPr>
        <p:spPr>
          <a:xfrm>
            <a:off x="1895853" y="4076591"/>
            <a:ext cx="0" cy="4009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CBD17132-CCE6-3548-A831-0C91BF835A9E}"/>
              </a:ext>
            </a:extLst>
          </p:cNvPr>
          <p:cNvSpPr txBox="1"/>
          <p:nvPr/>
        </p:nvSpPr>
        <p:spPr>
          <a:xfrm>
            <a:off x="1296660" y="4611713"/>
            <a:ext cx="1198385"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PA + </a:t>
            </a:r>
            <a:r>
              <a:rPr lang="fr-BE" sz="1400" dirty="0" err="1">
                <a:solidFill>
                  <a:prstClr val="black"/>
                </a:solidFill>
                <a:latin typeface="Century Gothic" panose="020B0502020202020204" pitchFamily="34" charset="0"/>
                <a:cs typeface="Arial" panose="020B0604020202020204" pitchFamily="34" charset="0"/>
              </a:rPr>
              <a:t>MSu</a:t>
            </a:r>
            <a:endParaRPr lang="fr-BE" sz="1400" dirty="0">
              <a:solidFill>
                <a:prstClr val="black"/>
              </a:solidFill>
              <a:latin typeface="Century Gothic" panose="020B0502020202020204" pitchFamily="34" charset="0"/>
              <a:cs typeface="Arial" panose="020B0604020202020204" pitchFamily="34" charset="0"/>
            </a:endParaRPr>
          </a:p>
        </p:txBody>
      </p:sp>
      <p:sp>
        <p:nvSpPr>
          <p:cNvPr id="50" name="ZoneTexte 49">
            <a:extLst>
              <a:ext uri="{FF2B5EF4-FFF2-40B4-BE49-F238E27FC236}">
                <a16:creationId xmlns:a16="http://schemas.microsoft.com/office/drawing/2014/main" id="{4F26B9C2-148A-7896-DD52-76A6EA6FB900}"/>
              </a:ext>
            </a:extLst>
          </p:cNvPr>
          <p:cNvSpPr txBox="1"/>
          <p:nvPr/>
        </p:nvSpPr>
        <p:spPr>
          <a:xfrm>
            <a:off x="2543590" y="4642490"/>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type V</a:t>
            </a:r>
          </a:p>
        </p:txBody>
      </p:sp>
      <p:sp>
        <p:nvSpPr>
          <p:cNvPr id="54" name="ZoneTexte 53">
            <a:extLst>
              <a:ext uri="{FF2B5EF4-FFF2-40B4-BE49-F238E27FC236}">
                <a16:creationId xmlns:a16="http://schemas.microsoft.com/office/drawing/2014/main" id="{BEF51564-6F90-664B-9ABD-0F63DA917EBC}"/>
              </a:ext>
            </a:extLst>
          </p:cNvPr>
          <p:cNvSpPr txBox="1"/>
          <p:nvPr/>
        </p:nvSpPr>
        <p:spPr>
          <a:xfrm>
            <a:off x="4652836" y="3584459"/>
            <a:ext cx="2828546" cy="1015663"/>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Scénario standard</a:t>
            </a:r>
            <a:endParaRPr lang="fr-BE" sz="1000" dirty="0">
              <a:solidFill>
                <a:prstClr val="black"/>
              </a:solidFill>
              <a:latin typeface="Century Gothic" panose="020B0502020202020204" pitchFamily="34" charset="0"/>
              <a:cs typeface="Arial" panose="020B0604020202020204" pitchFamily="34" charset="0"/>
            </a:endParaRP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intérieur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Récréatif sport extérieur</a:t>
            </a:r>
          </a:p>
          <a:p>
            <a:pPr marL="407976"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Industriel léger</a:t>
            </a:r>
          </a:p>
          <a:p>
            <a:r>
              <a:rPr lang="fr-BE" sz="1000" dirty="0">
                <a:solidFill>
                  <a:prstClr val="black"/>
                </a:solidFill>
                <a:latin typeface="Century Gothic" panose="020B0502020202020204" pitchFamily="34" charset="0"/>
                <a:cs typeface="Arial" panose="020B0604020202020204" pitchFamily="34" charset="0"/>
              </a:rPr>
              <a:t>Ou</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Le plus contraignant (annexe B1)</a:t>
            </a:r>
          </a:p>
        </p:txBody>
      </p:sp>
      <p:cxnSp>
        <p:nvCxnSpPr>
          <p:cNvPr id="55" name="Connecteur droit avec flèche 54">
            <a:extLst>
              <a:ext uri="{FF2B5EF4-FFF2-40B4-BE49-F238E27FC236}">
                <a16:creationId xmlns:a16="http://schemas.microsoft.com/office/drawing/2014/main" id="{CF51F401-1193-4525-79D2-9C9DCBE939F1}"/>
              </a:ext>
            </a:extLst>
          </p:cNvPr>
          <p:cNvCxnSpPr/>
          <p:nvPr/>
        </p:nvCxnSpPr>
        <p:spPr>
          <a:xfrm>
            <a:off x="4046220" y="3945889"/>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A2AEB890-53DC-6291-4CF7-F704904EB1AA}"/>
              </a:ext>
            </a:extLst>
          </p:cNvPr>
          <p:cNvCxnSpPr>
            <a:cxnSpLocks/>
          </p:cNvCxnSpPr>
          <p:nvPr/>
        </p:nvCxnSpPr>
        <p:spPr>
          <a:xfrm flipV="1">
            <a:off x="5229771" y="2949063"/>
            <a:ext cx="0" cy="56228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FDC5676F-BE2B-A280-3A1C-8672D0D9E902}"/>
              </a:ext>
            </a:extLst>
          </p:cNvPr>
          <p:cNvSpPr txBox="1"/>
          <p:nvPr/>
        </p:nvSpPr>
        <p:spPr>
          <a:xfrm>
            <a:off x="4652836" y="2609728"/>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59" name="Connecteur droit avec flèche 58">
            <a:extLst>
              <a:ext uri="{FF2B5EF4-FFF2-40B4-BE49-F238E27FC236}">
                <a16:creationId xmlns:a16="http://schemas.microsoft.com/office/drawing/2014/main" id="{71930F29-B012-D3A8-867A-2EA7B760C2F9}"/>
              </a:ext>
            </a:extLst>
          </p:cNvPr>
          <p:cNvCxnSpPr>
            <a:cxnSpLocks/>
          </p:cNvCxnSpPr>
          <p:nvPr/>
        </p:nvCxnSpPr>
        <p:spPr>
          <a:xfrm flipV="1">
            <a:off x="5229771" y="1944991"/>
            <a:ext cx="0" cy="5622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801CE179-671A-9DFF-AE19-AE39C8B6B424}"/>
              </a:ext>
            </a:extLst>
          </p:cNvPr>
          <p:cNvCxnSpPr/>
          <p:nvPr/>
        </p:nvCxnSpPr>
        <p:spPr>
          <a:xfrm>
            <a:off x="8330281" y="3935965"/>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2F1BF3B2-5BE9-CF04-CCB4-D2AE310C5D78}"/>
              </a:ext>
            </a:extLst>
          </p:cNvPr>
          <p:cNvCxnSpPr>
            <a:cxnSpLocks/>
          </p:cNvCxnSpPr>
          <p:nvPr/>
        </p:nvCxnSpPr>
        <p:spPr>
          <a:xfrm>
            <a:off x="6782413" y="3922703"/>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9AC16E67-00A3-72E0-7099-AC08AA28EE42}"/>
              </a:ext>
            </a:extLst>
          </p:cNvPr>
          <p:cNvSpPr txBox="1"/>
          <p:nvPr/>
        </p:nvSpPr>
        <p:spPr>
          <a:xfrm>
            <a:off x="7345030" y="3768814"/>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sp>
        <p:nvSpPr>
          <p:cNvPr id="63" name="ZoneTexte 62">
            <a:extLst>
              <a:ext uri="{FF2B5EF4-FFF2-40B4-BE49-F238E27FC236}">
                <a16:creationId xmlns:a16="http://schemas.microsoft.com/office/drawing/2014/main" id="{BE825233-1508-2F80-E5B5-4F5F43FC3AEA}"/>
              </a:ext>
            </a:extLst>
          </p:cNvPr>
          <p:cNvSpPr txBox="1"/>
          <p:nvPr/>
        </p:nvSpPr>
        <p:spPr>
          <a:xfrm>
            <a:off x="8971799" y="3574465"/>
            <a:ext cx="3220201" cy="553998"/>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Scénario standard </a:t>
            </a:r>
            <a:r>
              <a:rPr lang="fr-BE" sz="1000" dirty="0">
                <a:solidFill>
                  <a:prstClr val="black"/>
                </a:solidFill>
                <a:latin typeface="Century Gothic" panose="020B0502020202020204" pitchFamily="34" charset="0"/>
                <a:cs typeface="Arial" panose="020B0604020202020204" pitchFamily="34" charset="0"/>
              </a:rPr>
              <a:t>avec modification(s)</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Adaptation(s) graduelle(s)</a:t>
            </a:r>
          </a:p>
          <a:p>
            <a:pPr marL="22258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Tableau 2 – GRER – partie B</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sp>
        <p:nvSpPr>
          <p:cNvPr id="67" name="ZoneTexte 66">
            <a:extLst>
              <a:ext uri="{FF2B5EF4-FFF2-40B4-BE49-F238E27FC236}">
                <a16:creationId xmlns:a16="http://schemas.microsoft.com/office/drawing/2014/main" id="{2103CB32-4B5B-2DA0-A1EC-A08ABD8C7CF3}"/>
              </a:ext>
            </a:extLst>
          </p:cNvPr>
          <p:cNvSpPr txBox="1"/>
          <p:nvPr/>
        </p:nvSpPr>
        <p:spPr>
          <a:xfrm>
            <a:off x="473246" y="2870110"/>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ESR</a:t>
            </a:r>
          </a:p>
        </p:txBody>
      </p:sp>
      <p:cxnSp>
        <p:nvCxnSpPr>
          <p:cNvPr id="68" name="Connecteur droit avec flèche 67">
            <a:extLst>
              <a:ext uri="{FF2B5EF4-FFF2-40B4-BE49-F238E27FC236}">
                <a16:creationId xmlns:a16="http://schemas.microsoft.com/office/drawing/2014/main" id="{8043CBED-D301-98F3-4BE4-DBBB6F063F6D}"/>
              </a:ext>
            </a:extLst>
          </p:cNvPr>
          <p:cNvCxnSpPr>
            <a:cxnSpLocks/>
          </p:cNvCxnSpPr>
          <p:nvPr/>
        </p:nvCxnSpPr>
        <p:spPr>
          <a:xfrm flipH="1" flipV="1">
            <a:off x="10176598" y="3042557"/>
            <a:ext cx="15240" cy="37530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9" name="ZoneTexte 68">
            <a:extLst>
              <a:ext uri="{FF2B5EF4-FFF2-40B4-BE49-F238E27FC236}">
                <a16:creationId xmlns:a16="http://schemas.microsoft.com/office/drawing/2014/main" id="{AF12DC6F-4F95-BD76-966C-53DAD9C236A2}"/>
              </a:ext>
            </a:extLst>
          </p:cNvPr>
          <p:cNvSpPr txBox="1"/>
          <p:nvPr/>
        </p:nvSpPr>
        <p:spPr>
          <a:xfrm>
            <a:off x="9577406" y="2686033"/>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sp>
        <p:nvSpPr>
          <p:cNvPr id="71" name="ZoneTexte 70">
            <a:extLst>
              <a:ext uri="{FF2B5EF4-FFF2-40B4-BE49-F238E27FC236}">
                <a16:creationId xmlns:a16="http://schemas.microsoft.com/office/drawing/2014/main" id="{22BA9A16-34EF-47B8-310A-7A8508D3C35C}"/>
              </a:ext>
            </a:extLst>
          </p:cNvPr>
          <p:cNvSpPr txBox="1"/>
          <p:nvPr/>
        </p:nvSpPr>
        <p:spPr>
          <a:xfrm>
            <a:off x="8273185" y="1341186"/>
            <a:ext cx="1287523"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 + </a:t>
            </a:r>
            <a:r>
              <a:rPr lang="fr-BE" sz="1400" dirty="0" err="1">
                <a:solidFill>
                  <a:prstClr val="black"/>
                </a:solidFill>
                <a:latin typeface="Century Gothic" panose="020B0502020202020204" pitchFamily="34" charset="0"/>
                <a:cs typeface="Arial" panose="020B0604020202020204" pitchFamily="34" charset="0"/>
              </a:rPr>
              <a:t>MSé</a:t>
            </a:r>
            <a:endParaRPr lang="fr-BE" sz="1400" dirty="0">
              <a:solidFill>
                <a:prstClr val="black"/>
              </a:solidFill>
              <a:latin typeface="Century Gothic" panose="020B0502020202020204" pitchFamily="34" charset="0"/>
              <a:cs typeface="Arial" panose="020B0604020202020204" pitchFamily="34" charset="0"/>
            </a:endParaRPr>
          </a:p>
        </p:txBody>
      </p:sp>
      <p:cxnSp>
        <p:nvCxnSpPr>
          <p:cNvPr id="72" name="Connecteur droit avec flèche 71">
            <a:extLst>
              <a:ext uri="{FF2B5EF4-FFF2-40B4-BE49-F238E27FC236}">
                <a16:creationId xmlns:a16="http://schemas.microsoft.com/office/drawing/2014/main" id="{7C55CD4C-1D2B-8F2B-82DF-10697DF4228C}"/>
              </a:ext>
            </a:extLst>
          </p:cNvPr>
          <p:cNvCxnSpPr>
            <a:cxnSpLocks/>
          </p:cNvCxnSpPr>
          <p:nvPr/>
        </p:nvCxnSpPr>
        <p:spPr>
          <a:xfrm>
            <a:off x="10191834" y="4199163"/>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81B9425D-7ECD-23C0-4AB3-693BD78FAEA7}"/>
              </a:ext>
            </a:extLst>
          </p:cNvPr>
          <p:cNvSpPr txBox="1"/>
          <p:nvPr/>
        </p:nvSpPr>
        <p:spPr>
          <a:xfrm>
            <a:off x="9603480" y="4674855"/>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MG</a:t>
            </a:r>
          </a:p>
        </p:txBody>
      </p:sp>
      <p:cxnSp>
        <p:nvCxnSpPr>
          <p:cNvPr id="74" name="Connecteur droit avec flèche 73">
            <a:extLst>
              <a:ext uri="{FF2B5EF4-FFF2-40B4-BE49-F238E27FC236}">
                <a16:creationId xmlns:a16="http://schemas.microsoft.com/office/drawing/2014/main" id="{B6429B82-872D-9D9E-956A-66E14211C734}"/>
              </a:ext>
            </a:extLst>
          </p:cNvPr>
          <p:cNvCxnSpPr>
            <a:cxnSpLocks/>
          </p:cNvCxnSpPr>
          <p:nvPr/>
        </p:nvCxnSpPr>
        <p:spPr>
          <a:xfrm>
            <a:off x="10191834" y="5015252"/>
            <a:ext cx="10838" cy="4303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AEE4FA7C-948B-6A37-2E3D-9817F0C03BC8}"/>
              </a:ext>
            </a:extLst>
          </p:cNvPr>
          <p:cNvCxnSpPr>
            <a:cxnSpLocks/>
          </p:cNvCxnSpPr>
          <p:nvPr/>
        </p:nvCxnSpPr>
        <p:spPr>
          <a:xfrm flipH="1">
            <a:off x="9142263" y="5673365"/>
            <a:ext cx="57844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ZoneTexte 78">
            <a:extLst>
              <a:ext uri="{FF2B5EF4-FFF2-40B4-BE49-F238E27FC236}">
                <a16:creationId xmlns:a16="http://schemas.microsoft.com/office/drawing/2014/main" id="{0977ECF3-38E9-D393-BD39-909B82B66E0C}"/>
              </a:ext>
            </a:extLst>
          </p:cNvPr>
          <p:cNvSpPr txBox="1"/>
          <p:nvPr/>
        </p:nvSpPr>
        <p:spPr>
          <a:xfrm>
            <a:off x="9837297" y="5519477"/>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PA</a:t>
            </a:r>
          </a:p>
        </p:txBody>
      </p:sp>
      <p:sp>
        <p:nvSpPr>
          <p:cNvPr id="24" name="ZoneTexte 23">
            <a:extLst>
              <a:ext uri="{FF2B5EF4-FFF2-40B4-BE49-F238E27FC236}">
                <a16:creationId xmlns:a16="http://schemas.microsoft.com/office/drawing/2014/main" id="{F02EEA23-61FB-4F4C-0069-AFA5C372F812}"/>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sp>
        <p:nvSpPr>
          <p:cNvPr id="2" name="ZoneTexte 1">
            <a:extLst>
              <a:ext uri="{FF2B5EF4-FFF2-40B4-BE49-F238E27FC236}">
                <a16:creationId xmlns:a16="http://schemas.microsoft.com/office/drawing/2014/main" id="{D34D32D5-61F4-4588-3F83-888E9FE84B46}"/>
              </a:ext>
            </a:extLst>
          </p:cNvPr>
          <p:cNvSpPr txBox="1"/>
          <p:nvPr/>
        </p:nvSpPr>
        <p:spPr>
          <a:xfrm>
            <a:off x="9603480" y="1371963"/>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 </a:t>
            </a:r>
            <a:r>
              <a:rPr lang="fr-BE" sz="1000" b="1" dirty="0">
                <a:solidFill>
                  <a:prstClr val="black"/>
                </a:solidFill>
                <a:latin typeface="Century Gothic" panose="020B0502020202020204" pitchFamily="34" charset="0"/>
                <a:cs typeface="Arial" panose="020B0604020202020204" pitchFamily="34" charset="0"/>
              </a:rPr>
              <a:t>type IV</a:t>
            </a:r>
          </a:p>
        </p:txBody>
      </p:sp>
      <p:cxnSp>
        <p:nvCxnSpPr>
          <p:cNvPr id="3" name="Connecteur droit avec flèche 2">
            <a:extLst>
              <a:ext uri="{FF2B5EF4-FFF2-40B4-BE49-F238E27FC236}">
                <a16:creationId xmlns:a16="http://schemas.microsoft.com/office/drawing/2014/main" id="{7948B9F1-2930-7284-C8A2-C0B594F2DC3B}"/>
              </a:ext>
            </a:extLst>
          </p:cNvPr>
          <p:cNvCxnSpPr>
            <a:cxnSpLocks/>
          </p:cNvCxnSpPr>
          <p:nvPr/>
        </p:nvCxnSpPr>
        <p:spPr>
          <a:xfrm flipV="1">
            <a:off x="8916946" y="1790979"/>
            <a:ext cx="0" cy="55109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CAE20BFC-4171-3936-E9AB-9C775875607F}"/>
              </a:ext>
            </a:extLst>
          </p:cNvPr>
          <p:cNvCxnSpPr>
            <a:cxnSpLocks/>
          </p:cNvCxnSpPr>
          <p:nvPr/>
        </p:nvCxnSpPr>
        <p:spPr>
          <a:xfrm flipV="1">
            <a:off x="8916946" y="2339098"/>
            <a:ext cx="1259652" cy="59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6452C76-0D4D-D1DB-3B59-10F9593F9780}"/>
              </a:ext>
            </a:extLst>
          </p:cNvPr>
          <p:cNvCxnSpPr>
            <a:cxnSpLocks/>
          </p:cNvCxnSpPr>
          <p:nvPr/>
        </p:nvCxnSpPr>
        <p:spPr>
          <a:xfrm flipV="1">
            <a:off x="10176599" y="2339098"/>
            <a:ext cx="0" cy="34693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CC16744-019B-10C7-931C-D3A5EAA51566}"/>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8</a:t>
            </a:r>
            <a:endParaRPr lang="fr-BE" sz="1600" b="1" dirty="0">
              <a:solidFill>
                <a:prstClr val="black"/>
              </a:solidFill>
              <a:latin typeface="Century Gothic" panose="020B0502020202020204" pitchFamily="34" charset="0"/>
              <a:cs typeface="Arial" panose="020B0604020202020204" pitchFamily="34" charset="0"/>
            </a:endParaRPr>
          </a:p>
        </p:txBody>
      </p:sp>
      <p:cxnSp>
        <p:nvCxnSpPr>
          <p:cNvPr id="27" name="Connecteur droit 26">
            <a:extLst>
              <a:ext uri="{FF2B5EF4-FFF2-40B4-BE49-F238E27FC236}">
                <a16:creationId xmlns:a16="http://schemas.microsoft.com/office/drawing/2014/main" id="{2050B558-BFBF-52E2-E17B-51005B5382A4}"/>
              </a:ext>
            </a:extLst>
          </p:cNvPr>
          <p:cNvCxnSpPr>
            <a:cxnSpLocks/>
          </p:cNvCxnSpPr>
          <p:nvPr/>
        </p:nvCxnSpPr>
        <p:spPr>
          <a:xfrm>
            <a:off x="181475" y="2249907"/>
            <a:ext cx="0" cy="792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90E5FAE-8A80-5036-F6B1-93E9B0019ADF}"/>
              </a:ext>
            </a:extLst>
          </p:cNvPr>
          <p:cNvCxnSpPr>
            <a:cxnSpLocks/>
          </p:cNvCxnSpPr>
          <p:nvPr/>
        </p:nvCxnSpPr>
        <p:spPr>
          <a:xfrm flipH="1">
            <a:off x="181475" y="2256586"/>
            <a:ext cx="2935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BC9EC8DC-AB25-1B4B-8F24-C74659607234}"/>
              </a:ext>
            </a:extLst>
          </p:cNvPr>
          <p:cNvCxnSpPr>
            <a:cxnSpLocks/>
          </p:cNvCxnSpPr>
          <p:nvPr/>
        </p:nvCxnSpPr>
        <p:spPr>
          <a:xfrm>
            <a:off x="181475" y="3042557"/>
            <a:ext cx="2485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486B4F49-814C-1E91-0FE4-6A184B4E5AE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8" name="ZoneTexte 7">
            <a:extLst>
              <a:ext uri="{FF2B5EF4-FFF2-40B4-BE49-F238E27FC236}">
                <a16:creationId xmlns:a16="http://schemas.microsoft.com/office/drawing/2014/main" id="{C7F69637-9CE0-61B7-D493-88A1A159DA39}"/>
              </a:ext>
            </a:extLst>
          </p:cNvPr>
          <p:cNvSpPr txBox="1"/>
          <p:nvPr/>
        </p:nvSpPr>
        <p:spPr>
          <a:xfrm>
            <a:off x="7023859" y="5154596"/>
            <a:ext cx="2364190" cy="1015663"/>
          </a:xfrm>
          <a:prstGeom prst="rect">
            <a:avLst/>
          </a:prstGeom>
          <a:noFill/>
        </p:spPr>
        <p:txBody>
          <a:bodyPr wrap="square" rtlCol="0">
            <a:spAutoFit/>
          </a:bodyPr>
          <a:lstStyle/>
          <a:p>
            <a:r>
              <a:rPr lang="fr-BE" sz="1000" b="1" dirty="0">
                <a:solidFill>
                  <a:prstClr val="black"/>
                </a:solidFill>
                <a:latin typeface="Century Gothic" panose="020B0502020202020204" pitchFamily="34" charset="0"/>
                <a:cs typeface="Arial" panose="020B0604020202020204" pitchFamily="34" charset="0"/>
              </a:rPr>
              <a:t>Urgence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Usage actuel – </a:t>
            </a:r>
            <a:r>
              <a:rPr lang="fr-BE" sz="1000" b="1" dirty="0">
                <a:solidFill>
                  <a:prstClr val="black"/>
                </a:solidFill>
                <a:latin typeface="Century Gothic" panose="020B0502020202020204" pitchFamily="34" charset="0"/>
                <a:cs typeface="Arial" panose="020B0604020202020204" pitchFamily="34" charset="0"/>
              </a:rPr>
              <a:t>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Scénarios:</a:t>
            </a:r>
          </a:p>
          <a:p>
            <a:pPr marL="679781" lvl="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Industriel léger</a:t>
            </a:r>
          </a:p>
          <a:p>
            <a:pPr marL="679781" lvl="1"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Industriel lourd</a:t>
            </a:r>
          </a:p>
          <a:p>
            <a:pPr marL="185395" indent="-185395">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Modification(s) si nécessaire</a:t>
            </a:r>
          </a:p>
        </p:txBody>
      </p:sp>
      <p:cxnSp>
        <p:nvCxnSpPr>
          <p:cNvPr id="26" name="Connecteur droit avec flèche 25">
            <a:extLst>
              <a:ext uri="{FF2B5EF4-FFF2-40B4-BE49-F238E27FC236}">
                <a16:creationId xmlns:a16="http://schemas.microsoft.com/office/drawing/2014/main" id="{0E14E70E-D47D-F204-C3B8-22F3E7ECCBDE}"/>
              </a:ext>
            </a:extLst>
          </p:cNvPr>
          <p:cNvCxnSpPr>
            <a:cxnSpLocks/>
          </p:cNvCxnSpPr>
          <p:nvPr/>
        </p:nvCxnSpPr>
        <p:spPr>
          <a:xfrm flipV="1">
            <a:off x="1895852" y="5004315"/>
            <a:ext cx="1" cy="6566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74EC3E97-2934-69E0-AD11-A0B54AEFD6E3}"/>
              </a:ext>
            </a:extLst>
          </p:cNvPr>
          <p:cNvCxnSpPr>
            <a:cxnSpLocks/>
            <a:endCxn id="8" idx="1"/>
          </p:cNvCxnSpPr>
          <p:nvPr/>
        </p:nvCxnSpPr>
        <p:spPr>
          <a:xfrm>
            <a:off x="1903735" y="5662428"/>
            <a:ext cx="5120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16035109-7D4A-88D9-7C23-6C7613F96335}"/>
              </a:ext>
            </a:extLst>
          </p:cNvPr>
          <p:cNvCxnSpPr>
            <a:cxnSpLocks/>
          </p:cNvCxnSpPr>
          <p:nvPr/>
        </p:nvCxnSpPr>
        <p:spPr>
          <a:xfrm>
            <a:off x="4499429" y="1528693"/>
            <a:ext cx="553139"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663A8F84-0816-5862-8156-0CBE560262A6}"/>
              </a:ext>
            </a:extLst>
          </p:cNvPr>
          <p:cNvSpPr txBox="1"/>
          <p:nvPr/>
        </p:nvSpPr>
        <p:spPr>
          <a:xfrm>
            <a:off x="5350577" y="1371705"/>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pic>
        <p:nvPicPr>
          <p:cNvPr id="38" name="Image 37">
            <a:extLst>
              <a:ext uri="{FF2B5EF4-FFF2-40B4-BE49-F238E27FC236}">
                <a16:creationId xmlns:a16="http://schemas.microsoft.com/office/drawing/2014/main" id="{B18BF3FD-3E66-2195-4A58-58E220900FA3}"/>
              </a:ext>
            </a:extLst>
          </p:cNvPr>
          <p:cNvPicPr>
            <a:picLocks noChangeAspect="1"/>
          </p:cNvPicPr>
          <p:nvPr/>
        </p:nvPicPr>
        <p:blipFill>
          <a:blip r:embed="rId4"/>
          <a:stretch>
            <a:fillRect/>
          </a:stretch>
        </p:blipFill>
        <p:spPr>
          <a:xfrm>
            <a:off x="4007129" y="1323038"/>
            <a:ext cx="282812" cy="387534"/>
          </a:xfrm>
          <a:prstGeom prst="rect">
            <a:avLst/>
          </a:prstGeom>
        </p:spPr>
      </p:pic>
      <p:grpSp>
        <p:nvGrpSpPr>
          <p:cNvPr id="42" name="Groupe 41">
            <a:extLst>
              <a:ext uri="{FF2B5EF4-FFF2-40B4-BE49-F238E27FC236}">
                <a16:creationId xmlns:a16="http://schemas.microsoft.com/office/drawing/2014/main" id="{FAEA4895-31C8-1EFB-610F-10492705E582}"/>
              </a:ext>
            </a:extLst>
          </p:cNvPr>
          <p:cNvGrpSpPr/>
          <p:nvPr/>
        </p:nvGrpSpPr>
        <p:grpSpPr>
          <a:xfrm>
            <a:off x="6467310" y="58302"/>
            <a:ext cx="5578531" cy="1253323"/>
            <a:chOff x="6467310" y="58302"/>
            <a:chExt cx="5578531" cy="1253323"/>
          </a:xfrm>
        </p:grpSpPr>
        <p:cxnSp>
          <p:nvCxnSpPr>
            <p:cNvPr id="46" name="Connecteur droit avec flèche 45">
              <a:extLst>
                <a:ext uri="{FF2B5EF4-FFF2-40B4-BE49-F238E27FC236}">
                  <a16:creationId xmlns:a16="http://schemas.microsoft.com/office/drawing/2014/main" id="{4A32D9D9-ADFB-71F6-744D-9C1507CF7C80}"/>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9B0EB3EC-E9FF-F443-6623-BC17135C6CB2}"/>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2AD6618C-ED34-F681-8613-D15DDF86C895}"/>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52" name="ZoneTexte 51">
              <a:extLst>
                <a:ext uri="{FF2B5EF4-FFF2-40B4-BE49-F238E27FC236}">
                  <a16:creationId xmlns:a16="http://schemas.microsoft.com/office/drawing/2014/main" id="{D7A07900-2818-FD17-CFD3-7322642BD16B}"/>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53" name="ZoneTexte 52">
              <a:extLst>
                <a:ext uri="{FF2B5EF4-FFF2-40B4-BE49-F238E27FC236}">
                  <a16:creationId xmlns:a16="http://schemas.microsoft.com/office/drawing/2014/main" id="{AE8A1410-31C4-7FF5-60A9-54B158381C50}"/>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57" name="ZoneTexte 56">
              <a:extLst>
                <a:ext uri="{FF2B5EF4-FFF2-40B4-BE49-F238E27FC236}">
                  <a16:creationId xmlns:a16="http://schemas.microsoft.com/office/drawing/2014/main" id="{E5321244-374F-435B-6C61-A1631D8BD728}"/>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70" name="Rectangle 69">
              <a:extLst>
                <a:ext uri="{FF2B5EF4-FFF2-40B4-BE49-F238E27FC236}">
                  <a16:creationId xmlns:a16="http://schemas.microsoft.com/office/drawing/2014/main" id="{08925587-0363-2E8B-533F-86DCEB596478}"/>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5" name="Image 74">
              <a:extLst>
                <a:ext uri="{FF2B5EF4-FFF2-40B4-BE49-F238E27FC236}">
                  <a16:creationId xmlns:a16="http://schemas.microsoft.com/office/drawing/2014/main" id="{D4288E1D-A4CC-735B-3F89-9354BBD1ACB7}"/>
                </a:ext>
              </a:extLst>
            </p:cNvPr>
            <p:cNvPicPr>
              <a:picLocks noChangeAspect="1"/>
            </p:cNvPicPr>
            <p:nvPr/>
          </p:nvPicPr>
          <p:blipFill>
            <a:blip r:embed="rId4"/>
            <a:stretch>
              <a:fillRect/>
            </a:stretch>
          </p:blipFill>
          <p:spPr>
            <a:xfrm>
              <a:off x="6675265" y="812466"/>
              <a:ext cx="282812" cy="387534"/>
            </a:xfrm>
            <a:prstGeom prst="rect">
              <a:avLst/>
            </a:prstGeom>
          </p:spPr>
        </p:pic>
        <p:sp>
          <p:nvSpPr>
            <p:cNvPr id="76" name="ZoneTexte 75">
              <a:extLst>
                <a:ext uri="{FF2B5EF4-FFF2-40B4-BE49-F238E27FC236}">
                  <a16:creationId xmlns:a16="http://schemas.microsoft.com/office/drawing/2014/main" id="{BDBD472E-F043-31CE-7F13-D54EEAAF52A3}"/>
                </a:ext>
              </a:extLst>
            </p:cNvPr>
            <p:cNvSpPr txBox="1"/>
            <p:nvPr/>
          </p:nvSpPr>
          <p:spPr>
            <a:xfrm>
              <a:off x="6967912" y="861774"/>
              <a:ext cx="1773455"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ZPC</a:t>
              </a:r>
            </a:p>
          </p:txBody>
        </p:sp>
      </p:grpSp>
      <p:pic>
        <p:nvPicPr>
          <p:cNvPr id="78" name="Image 77">
            <a:extLst>
              <a:ext uri="{FF2B5EF4-FFF2-40B4-BE49-F238E27FC236}">
                <a16:creationId xmlns:a16="http://schemas.microsoft.com/office/drawing/2014/main" id="{247BF96C-73D0-F320-0344-7AA4824A57A8}"/>
              </a:ext>
            </a:extLst>
          </p:cNvPr>
          <p:cNvPicPr>
            <a:picLocks noChangeAspect="1"/>
          </p:cNvPicPr>
          <p:nvPr/>
        </p:nvPicPr>
        <p:blipFill>
          <a:blip r:embed="rId4"/>
          <a:stretch>
            <a:fillRect/>
          </a:stretch>
        </p:blipFill>
        <p:spPr>
          <a:xfrm>
            <a:off x="1405087" y="2818608"/>
            <a:ext cx="282812" cy="387534"/>
          </a:xfrm>
          <a:prstGeom prst="rect">
            <a:avLst/>
          </a:prstGeom>
        </p:spPr>
      </p:pic>
      <p:sp>
        <p:nvSpPr>
          <p:cNvPr id="80" name="ZoneTexte 79">
            <a:extLst>
              <a:ext uri="{FF2B5EF4-FFF2-40B4-BE49-F238E27FC236}">
                <a16:creationId xmlns:a16="http://schemas.microsoft.com/office/drawing/2014/main" id="{53EBFA47-0045-7F0F-BCC7-EB96C0903DA6}"/>
              </a:ext>
            </a:extLst>
          </p:cNvPr>
          <p:cNvSpPr txBox="1"/>
          <p:nvPr/>
        </p:nvSpPr>
        <p:spPr>
          <a:xfrm>
            <a:off x="1630886" y="1371785"/>
            <a:ext cx="2173018" cy="246221"/>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Usage retenu: </a:t>
            </a:r>
            <a:r>
              <a:rPr lang="fr-BE" sz="1000" b="1" dirty="0">
                <a:solidFill>
                  <a:prstClr val="black"/>
                </a:solidFill>
                <a:latin typeface="Century Gothic" panose="020B0502020202020204" pitchFamily="34" charset="0"/>
                <a:cs typeface="Arial" panose="020B0604020202020204" pitchFamily="34" charset="0"/>
              </a:rPr>
              <a:t>type II</a:t>
            </a:r>
          </a:p>
        </p:txBody>
      </p:sp>
    </p:spTree>
    <p:extLst>
      <p:ext uri="{BB962C8B-B14F-4D97-AF65-F5344CB8AC3E}">
        <p14:creationId xmlns:p14="http://schemas.microsoft.com/office/powerpoint/2010/main" val="161313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21F1457-22BE-4917-BF36-37726A834F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7" name="Image 6">
            <a:extLst>
              <a:ext uri="{FF2B5EF4-FFF2-40B4-BE49-F238E27FC236}">
                <a16:creationId xmlns:a16="http://schemas.microsoft.com/office/drawing/2014/main" id="{4AF6A9E1-945E-4EDB-BE53-D8864161DE0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24738" t="27601" r="13431" b="12222"/>
          <a:stretch/>
        </p:blipFill>
        <p:spPr>
          <a:xfrm>
            <a:off x="4554719" y="6363954"/>
            <a:ext cx="6507292" cy="701636"/>
          </a:xfrm>
          <a:prstGeom prst="rect">
            <a:avLst/>
          </a:prstGeom>
        </p:spPr>
      </p:pic>
      <p:pic>
        <p:nvPicPr>
          <p:cNvPr id="9" name="Image 8">
            <a:extLst>
              <a:ext uri="{FF2B5EF4-FFF2-40B4-BE49-F238E27FC236}">
                <a16:creationId xmlns:a16="http://schemas.microsoft.com/office/drawing/2014/main" id="{10542ACD-D56E-4260-8EF4-ABA0F6AF8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53" y="247903"/>
            <a:ext cx="4660592" cy="1664025"/>
          </a:xfrm>
          <a:prstGeom prst="rect">
            <a:avLst/>
          </a:prstGeom>
        </p:spPr>
      </p:pic>
      <p:pic>
        <p:nvPicPr>
          <p:cNvPr id="10" name="Picture 2">
            <a:extLst>
              <a:ext uri="{FF2B5EF4-FFF2-40B4-BE49-F238E27FC236}">
                <a16:creationId xmlns:a16="http://schemas.microsoft.com/office/drawing/2014/main" id="{BBA611EA-DAF7-408D-A50F-1527FAC841D7}"/>
              </a:ext>
            </a:extLst>
          </p:cNvPr>
          <p:cNvPicPr>
            <a:picLocks noChangeAspect="1" noChangeArrowheads="1"/>
          </p:cNvPicPr>
          <p:nvPr/>
        </p:nvPicPr>
        <p:blipFill>
          <a:blip r:embed="rId4"/>
          <a:srcRect/>
          <a:stretch>
            <a:fillRect/>
          </a:stretch>
        </p:blipFill>
        <p:spPr bwMode="auto">
          <a:xfrm>
            <a:off x="10379186" y="414560"/>
            <a:ext cx="1365650" cy="1600720"/>
          </a:xfrm>
          <a:prstGeom prst="rect">
            <a:avLst/>
          </a:prstGeom>
          <a:noFill/>
          <a:ln w="9525">
            <a:noFill/>
            <a:miter lim="800000"/>
            <a:headEnd/>
            <a:tailEnd/>
          </a:ln>
        </p:spPr>
      </p:pic>
      <p:sp>
        <p:nvSpPr>
          <p:cNvPr id="6" name="Rectangle 5">
            <a:extLst>
              <a:ext uri="{FF2B5EF4-FFF2-40B4-BE49-F238E27FC236}">
                <a16:creationId xmlns:a16="http://schemas.microsoft.com/office/drawing/2014/main" id="{C78EC7EC-C1A9-440D-B70F-D7FF5E41C707}"/>
              </a:ext>
            </a:extLst>
          </p:cNvPr>
          <p:cNvSpPr/>
          <p:nvPr/>
        </p:nvSpPr>
        <p:spPr>
          <a:xfrm>
            <a:off x="818994" y="2932710"/>
            <a:ext cx="10554012" cy="992579"/>
          </a:xfrm>
          <a:prstGeom prst="rect">
            <a:avLst/>
          </a:prstGeom>
        </p:spPr>
        <p:txBody>
          <a:bodyPr wrap="square" lIns="68580" tIns="34290" rIns="68580" bIns="34290" anchor="t">
            <a:spAutoFit/>
          </a:bodyPr>
          <a:lstStyle/>
          <a:p>
            <a:pPr algn="ctr" defTabSz="457201"/>
            <a:r>
              <a:rPr lang="fr-BE" sz="6000" dirty="0">
                <a:solidFill>
                  <a:srgbClr val="7AB929"/>
                </a:solidFill>
                <a:latin typeface="Century Gothic" panose="020B0502020202020204" pitchFamily="34" charset="0"/>
                <a:cs typeface="Arial"/>
              </a:rPr>
              <a:t>Merci pour votre attention ! </a:t>
            </a:r>
          </a:p>
        </p:txBody>
      </p:sp>
      <p:pic>
        <p:nvPicPr>
          <p:cNvPr id="2" name="Image 1">
            <a:extLst>
              <a:ext uri="{FF2B5EF4-FFF2-40B4-BE49-F238E27FC236}">
                <a16:creationId xmlns:a16="http://schemas.microsoft.com/office/drawing/2014/main" id="{83C27633-A543-C03E-3F61-29AADBD7F72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3" y="6156365"/>
            <a:ext cx="1933639" cy="690388"/>
          </a:xfrm>
          <a:prstGeom prst="rect">
            <a:avLst/>
          </a:prstGeom>
        </p:spPr>
      </p:pic>
    </p:spTree>
    <p:extLst>
      <p:ext uri="{BB962C8B-B14F-4D97-AF65-F5344CB8AC3E}">
        <p14:creationId xmlns:p14="http://schemas.microsoft.com/office/powerpoint/2010/main" val="160853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2E70115A-3230-76CE-E95B-E0770740E9F2}"/>
              </a:ext>
            </a:extLst>
          </p:cNvPr>
          <p:cNvSpPr>
            <a:spLocks noGrp="1"/>
          </p:cNvSpPr>
          <p:nvPr>
            <p:ph type="ctrTitle"/>
          </p:nvPr>
        </p:nvSpPr>
        <p:spPr/>
        <p:txBody>
          <a:bodyPr/>
          <a:lstStyle/>
          <a:p>
            <a:pPr algn="ctr"/>
            <a:r>
              <a:rPr lang="fr-BE" sz="5400" dirty="0"/>
              <a:t>M</a:t>
            </a:r>
            <a:r>
              <a:rPr lang="fr-BE" sz="5400" dirty="0">
                <a:solidFill>
                  <a:srgbClr val="92D050"/>
                </a:solidFill>
              </a:rPr>
              <a:t>ilieux sensibles : </a:t>
            </a:r>
            <a:br>
              <a:rPr lang="fr-BE" sz="5400" dirty="0">
                <a:solidFill>
                  <a:srgbClr val="92D050"/>
                </a:solidFill>
              </a:rPr>
            </a:br>
            <a:r>
              <a:rPr lang="fr-BE" sz="5400" dirty="0"/>
              <a:t>Usages et procédures</a:t>
            </a:r>
            <a:endParaRPr lang="fr-BE" sz="5000" b="1" dirty="0">
              <a:solidFill>
                <a:srgbClr val="92D050"/>
              </a:solidFill>
              <a:latin typeface="Century Gothic" panose="020B0502020202020204" pitchFamily="34" charset="0"/>
              <a:cs typeface="Arial"/>
            </a:endParaRPr>
          </a:p>
        </p:txBody>
      </p:sp>
      <p:sp>
        <p:nvSpPr>
          <p:cNvPr id="18" name="Sous-titre 17">
            <a:extLst>
              <a:ext uri="{FF2B5EF4-FFF2-40B4-BE49-F238E27FC236}">
                <a16:creationId xmlns:a16="http://schemas.microsoft.com/office/drawing/2014/main" id="{4F3750C9-5315-4E82-93B4-1244C54BE88D}"/>
              </a:ext>
            </a:extLst>
          </p:cNvPr>
          <p:cNvSpPr>
            <a:spLocks noGrp="1"/>
          </p:cNvSpPr>
          <p:nvPr>
            <p:ph type="subTitle" idx="1"/>
          </p:nvPr>
        </p:nvSpPr>
        <p:spPr/>
        <p:txBody>
          <a:bodyPr/>
          <a:lstStyle/>
          <a:p>
            <a:pPr algn="ctr" defTabSz="609600"/>
            <a:r>
              <a:rPr lang="fr-BE" sz="1801" dirty="0">
                <a:solidFill>
                  <a:schemeClr val="accent1">
                    <a:lumMod val="50000"/>
                  </a:schemeClr>
                </a:solidFill>
                <a:latin typeface="Century Gothic" panose="020B0502020202020204" pitchFamily="34" charset="0"/>
                <a:cs typeface="Arial"/>
              </a:rPr>
              <a:t>Elise DE WAELE &amp; Virginie DUMOULIN</a:t>
            </a:r>
          </a:p>
        </p:txBody>
      </p:sp>
      <p:sp>
        <p:nvSpPr>
          <p:cNvPr id="19" name="Espace réservé du texte 18">
            <a:extLst>
              <a:ext uri="{FF2B5EF4-FFF2-40B4-BE49-F238E27FC236}">
                <a16:creationId xmlns:a16="http://schemas.microsoft.com/office/drawing/2014/main" id="{81F4208C-AD0D-311B-ADEE-FE91CC73BF8D}"/>
              </a:ext>
            </a:extLst>
          </p:cNvPr>
          <p:cNvSpPr>
            <a:spLocks noGrp="1"/>
          </p:cNvSpPr>
          <p:nvPr>
            <p:ph type="body" sz="quarter" idx="13"/>
          </p:nvPr>
        </p:nvSpPr>
        <p:spPr/>
        <p:txBody>
          <a:bodyPr/>
          <a:lstStyle/>
          <a:p>
            <a:r>
              <a:rPr lang="fr-BE" sz="1801" b="1" dirty="0">
                <a:solidFill>
                  <a:schemeClr val="accent1">
                    <a:lumMod val="40000"/>
                    <a:lumOff val="60000"/>
                  </a:schemeClr>
                </a:solidFill>
                <a:latin typeface="Century Gothic" panose="020B0502020202020204" pitchFamily="34" charset="0"/>
                <a:cs typeface="Arial"/>
              </a:rPr>
              <a:t>Direction de l’Assainissement des Sols - Département du Sol et des Déchets </a:t>
            </a:r>
            <a:endParaRPr lang="fr-FR" sz="1801" b="1" dirty="0">
              <a:solidFill>
                <a:schemeClr val="accent1">
                  <a:lumMod val="40000"/>
                  <a:lumOff val="60000"/>
                </a:schemeClr>
              </a:solidFill>
              <a:latin typeface="Century Gothic" panose="020B0502020202020204" pitchFamily="34" charset="0"/>
              <a:cs typeface="Arial" panose="020B0604020202020204" pitchFamily="34" charset="0"/>
            </a:endParaRPr>
          </a:p>
          <a:p>
            <a:endParaRPr lang="fr-BE" dirty="0"/>
          </a:p>
        </p:txBody>
      </p:sp>
      <p:sp>
        <p:nvSpPr>
          <p:cNvPr id="6" name="Rectangle 5">
            <a:extLst>
              <a:ext uri="{FF2B5EF4-FFF2-40B4-BE49-F238E27FC236}">
                <a16:creationId xmlns:a16="http://schemas.microsoft.com/office/drawing/2014/main" id="{B1990180-ACB2-5CA0-6F01-F075533D1EDF}"/>
              </a:ext>
            </a:extLst>
          </p:cNvPr>
          <p:cNvSpPr/>
          <p:nvPr/>
        </p:nvSpPr>
        <p:spPr>
          <a:xfrm>
            <a:off x="1078728" y="5684880"/>
            <a:ext cx="10034548" cy="338554"/>
          </a:xfrm>
          <a:prstGeom prst="rect">
            <a:avLst/>
          </a:prstGeom>
        </p:spPr>
        <p:txBody>
          <a:bodyPr wrap="square">
            <a:spAutoFit/>
          </a:bodyPr>
          <a:lstStyle/>
          <a:p>
            <a:pPr algn="ctr" defTabSz="609600"/>
            <a:r>
              <a:rPr lang="fr-BE" sz="1600" i="1" dirty="0">
                <a:latin typeface="Century Gothic" panose="020B0502020202020204" pitchFamily="34" charset="0"/>
                <a:cs typeface="Arial" panose="020B0604020202020204" pitchFamily="34" charset="0"/>
              </a:rPr>
              <a:t>Formation continue experts sols – 08 et 15 juin 2023</a:t>
            </a:r>
            <a:endParaRPr lang="fr-FR" sz="1600" i="1" dirty="0">
              <a:latin typeface="Century Gothic" panose="020B0502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57E8E42-2510-C42B-936F-887199938EB3}"/>
              </a:ext>
            </a:extLst>
          </p:cNvPr>
          <p:cNvSpPr/>
          <p:nvPr/>
        </p:nvSpPr>
        <p:spPr>
          <a:xfrm>
            <a:off x="1078728" y="6048638"/>
            <a:ext cx="10034548" cy="338554"/>
          </a:xfrm>
          <a:prstGeom prst="rect">
            <a:avLst/>
          </a:prstGeom>
        </p:spPr>
        <p:txBody>
          <a:bodyPr wrap="square">
            <a:spAutoFit/>
          </a:bodyPr>
          <a:lstStyle/>
          <a:p>
            <a:pPr algn="ctr" defTabSz="609600"/>
            <a:r>
              <a:rPr lang="fr-BE" sz="1600" i="1" dirty="0">
                <a:latin typeface="Century Gothic" panose="020B0502020202020204" pitchFamily="34" charset="0"/>
                <a:cs typeface="Arial" panose="020B0604020202020204" pitchFamily="34" charset="0"/>
              </a:rPr>
              <a:t>Moulins de </a:t>
            </a:r>
            <a:r>
              <a:rPr lang="fr-BE" sz="1600" i="1" dirty="0" err="1">
                <a:latin typeface="Century Gothic" panose="020B0502020202020204" pitchFamily="34" charset="0"/>
                <a:cs typeface="Arial" panose="020B0604020202020204" pitchFamily="34" charset="0"/>
              </a:rPr>
              <a:t>Beez</a:t>
            </a:r>
            <a:endParaRPr lang="fr-FR" sz="1600"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896329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6142DAFA-7A74-4E7F-ACF8-57DCDFBB255F}"/>
              </a:ext>
            </a:extLst>
          </p:cNvPr>
          <p:cNvSpPr txBox="1"/>
          <p:nvPr/>
        </p:nvSpPr>
        <p:spPr>
          <a:xfrm>
            <a:off x="236280" y="1493281"/>
            <a:ext cx="8449339" cy="492443"/>
          </a:xfrm>
          <a:prstGeom prst="rect">
            <a:avLst/>
          </a:prstGeom>
          <a:noFill/>
        </p:spPr>
        <p:txBody>
          <a:bodyPr wrap="square" lIns="121920" tIns="60960" rIns="121920" bIns="60960" rtlCol="0" anchor="t">
            <a:spAutoFit/>
          </a:bodyPr>
          <a:lstStyle/>
          <a:p>
            <a:r>
              <a:rPr lang="fr-BE" sz="2400" b="1" dirty="0">
                <a:solidFill>
                  <a:srgbClr val="92D050"/>
                </a:solidFill>
                <a:latin typeface="Century Gothic" panose="020B0502020202020204" pitchFamily="34" charset="0"/>
              </a:rPr>
              <a:t>I. Article 9 DS 2018 – Cas particuliers</a:t>
            </a:r>
            <a:endParaRPr lang="fr-FR" sz="2400" b="1" i="1" dirty="0">
              <a:solidFill>
                <a:srgbClr val="92D050"/>
              </a:solidFill>
              <a:latin typeface="Century Gothic" panose="020B0502020202020204" pitchFamily="34" charset="0"/>
            </a:endParaRPr>
          </a:p>
        </p:txBody>
      </p:sp>
      <p:sp>
        <p:nvSpPr>
          <p:cNvPr id="19" name="ZoneTexte 18">
            <a:extLst>
              <a:ext uri="{FF2B5EF4-FFF2-40B4-BE49-F238E27FC236}">
                <a16:creationId xmlns:a16="http://schemas.microsoft.com/office/drawing/2014/main" id="{89AAF31D-E17A-4CEB-910D-91F7639D238D}"/>
              </a:ext>
            </a:extLst>
          </p:cNvPr>
          <p:cNvSpPr txBox="1"/>
          <p:nvPr/>
        </p:nvSpPr>
        <p:spPr>
          <a:xfrm>
            <a:off x="236280" y="1985723"/>
            <a:ext cx="9763051" cy="861774"/>
          </a:xfrm>
          <a:prstGeom prst="rect">
            <a:avLst/>
          </a:prstGeom>
          <a:noFill/>
        </p:spPr>
        <p:txBody>
          <a:bodyPr wrap="square" lIns="121920" tIns="60960" rIns="121920" bIns="60960" rtlCol="0" anchor="t">
            <a:spAutoFit/>
          </a:bodyPr>
          <a:lstStyle/>
          <a:p>
            <a:r>
              <a:rPr lang="fr-BE" sz="2400" b="1" dirty="0">
                <a:solidFill>
                  <a:srgbClr val="92D050"/>
                </a:solidFill>
                <a:latin typeface="Century Gothic" panose="020B0502020202020204" pitchFamily="34" charset="0"/>
              </a:rPr>
              <a:t>II. </a:t>
            </a:r>
            <a:r>
              <a:rPr lang="fr-BE" sz="2400" b="1" dirty="0">
                <a:solidFill>
                  <a:srgbClr val="92D050"/>
                </a:solidFill>
                <a:latin typeface="Century Gothic" panose="020B0502020202020204" pitchFamily="34" charset="0"/>
                <a:ea typeface="+mn-lt"/>
                <a:cs typeface="+mn-lt"/>
              </a:rPr>
              <a:t>Indication de stress biologique à l’ESR-E : nécessité EDR-E?</a:t>
            </a:r>
          </a:p>
          <a:p>
            <a:endParaRPr lang="fr-BE" sz="2400" b="1" dirty="0">
              <a:solidFill>
                <a:srgbClr val="92D050"/>
              </a:solidFill>
              <a:latin typeface="Century Gothic" panose="020B0502020202020204" pitchFamily="34" charset="0"/>
              <a:cs typeface="Calibri"/>
            </a:endParaRPr>
          </a:p>
        </p:txBody>
      </p:sp>
      <p:sp>
        <p:nvSpPr>
          <p:cNvPr id="20" name="ZoneTexte 19">
            <a:extLst>
              <a:ext uri="{FF2B5EF4-FFF2-40B4-BE49-F238E27FC236}">
                <a16:creationId xmlns:a16="http://schemas.microsoft.com/office/drawing/2014/main" id="{F6F6FEA9-2F65-459E-B804-E6BC935E12B0}"/>
              </a:ext>
            </a:extLst>
          </p:cNvPr>
          <p:cNvSpPr txBox="1"/>
          <p:nvPr/>
        </p:nvSpPr>
        <p:spPr>
          <a:xfrm>
            <a:off x="236280" y="2478166"/>
            <a:ext cx="9763051" cy="492443"/>
          </a:xfrm>
          <a:prstGeom prst="rect">
            <a:avLst/>
          </a:prstGeom>
          <a:noFill/>
        </p:spPr>
        <p:txBody>
          <a:bodyPr wrap="square" lIns="121920" tIns="60960" rIns="121920" bIns="60960" rtlCol="0" anchor="t">
            <a:spAutoFit/>
          </a:bodyPr>
          <a:lstStyle/>
          <a:p>
            <a:r>
              <a:rPr lang="fr-BE" sz="2400" b="1" dirty="0">
                <a:solidFill>
                  <a:srgbClr val="92D050"/>
                </a:solidFill>
                <a:latin typeface="Century Gothic" panose="020B0502020202020204" pitchFamily="34" charset="0"/>
              </a:rPr>
              <a:t>III. Exemples</a:t>
            </a:r>
            <a:endParaRPr lang="fr-FR" sz="2400" b="1" i="1" dirty="0">
              <a:solidFill>
                <a:srgbClr val="92D050"/>
              </a:solidFill>
              <a:latin typeface="Century Gothic" panose="020B0502020202020204" pitchFamily="34" charset="0"/>
            </a:endParaRPr>
          </a:p>
        </p:txBody>
      </p:sp>
      <p:sp>
        <p:nvSpPr>
          <p:cNvPr id="23" name="ZoneTexte 22">
            <a:extLst>
              <a:ext uri="{FF2B5EF4-FFF2-40B4-BE49-F238E27FC236}">
                <a16:creationId xmlns:a16="http://schemas.microsoft.com/office/drawing/2014/main" id="{953BFDD5-364A-4874-B5B4-E6EF867051B4}"/>
              </a:ext>
            </a:extLst>
          </p:cNvPr>
          <p:cNvSpPr txBox="1"/>
          <p:nvPr/>
        </p:nvSpPr>
        <p:spPr>
          <a:xfrm>
            <a:off x="236280" y="818015"/>
            <a:ext cx="8449339" cy="502766"/>
          </a:xfrm>
          <a:prstGeom prst="rect">
            <a:avLst/>
          </a:prstGeom>
          <a:noFill/>
        </p:spPr>
        <p:txBody>
          <a:bodyPr wrap="square" rtlCol="0">
            <a:spAutoFit/>
          </a:bodyPr>
          <a:lstStyle/>
          <a:p>
            <a:r>
              <a:rPr lang="fr-BE" sz="2667" b="1" cap="small" dirty="0">
                <a:latin typeface="Century Gothic" panose="020B0502020202020204" pitchFamily="34" charset="0"/>
              </a:rPr>
              <a:t>Plan de la présentation</a:t>
            </a:r>
            <a:endParaRPr lang="fr-FR" sz="2667" b="1" cap="small" dirty="0">
              <a:latin typeface="Century Gothic" panose="020B0502020202020204" pitchFamily="34" charset="0"/>
            </a:endParaRPr>
          </a:p>
        </p:txBody>
      </p:sp>
      <p:pic>
        <p:nvPicPr>
          <p:cNvPr id="2" name="Image 1">
            <a:extLst>
              <a:ext uri="{FF2B5EF4-FFF2-40B4-BE49-F238E27FC236}">
                <a16:creationId xmlns:a16="http://schemas.microsoft.com/office/drawing/2014/main" id="{641E2204-47AE-111A-6A8B-1162BECBB1B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3" name="Image 2">
            <a:extLst>
              <a:ext uri="{FF2B5EF4-FFF2-40B4-BE49-F238E27FC236}">
                <a16:creationId xmlns:a16="http://schemas.microsoft.com/office/drawing/2014/main" id="{346BA4F5-DFA6-5931-962E-F7D7D8A97B3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4" name="Image 3">
            <a:extLst>
              <a:ext uri="{FF2B5EF4-FFF2-40B4-BE49-F238E27FC236}">
                <a16:creationId xmlns:a16="http://schemas.microsoft.com/office/drawing/2014/main" id="{F7EA1C48-8DAA-AE28-BCF9-726224FFCAF8}"/>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5" name="ZoneTexte 4">
            <a:extLst>
              <a:ext uri="{FF2B5EF4-FFF2-40B4-BE49-F238E27FC236}">
                <a16:creationId xmlns:a16="http://schemas.microsoft.com/office/drawing/2014/main" id="{27741246-D1B0-96A9-111C-23DDE88353EC}"/>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1</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402839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F924990-DD4E-4E54-9245-F001CF8A28EF}"/>
              </a:ext>
            </a:extLst>
          </p:cNvPr>
          <p:cNvSpPr txBox="1"/>
          <p:nvPr/>
        </p:nvSpPr>
        <p:spPr>
          <a:xfrm>
            <a:off x="1871330" y="272889"/>
            <a:ext cx="8449339" cy="492443"/>
          </a:xfrm>
          <a:prstGeom prst="rect">
            <a:avLst/>
          </a:prstGeom>
          <a:solidFill>
            <a:schemeClr val="bg1"/>
          </a:solidFill>
          <a:ln>
            <a:noFill/>
          </a:ln>
        </p:spPr>
        <p:txBody>
          <a:bodyPr wrap="square" lIns="121920" tIns="60960" rIns="121920" bIns="60960" rtlCol="0" anchor="t">
            <a:spAutoFit/>
          </a:bodyPr>
          <a:lstStyle/>
          <a:p>
            <a:pPr algn="ctr"/>
            <a:r>
              <a:rPr lang="fr-BE" sz="2400" b="1" dirty="0">
                <a:solidFill>
                  <a:srgbClr val="92D050"/>
                </a:solidFill>
                <a:latin typeface="Century Gothic" panose="020B0502020202020204" pitchFamily="34" charset="0"/>
              </a:rPr>
              <a:t>I. Article 9 DS 2018 – Cas particuliers</a:t>
            </a:r>
            <a:endParaRPr lang="fr-FR" sz="2400" b="1" i="1" dirty="0">
              <a:solidFill>
                <a:srgbClr val="92D050"/>
              </a:solidFill>
              <a:latin typeface="Century Gothic" panose="020B0502020202020204" pitchFamily="34" charset="0"/>
            </a:endParaRPr>
          </a:p>
        </p:txBody>
      </p:sp>
      <p:sp>
        <p:nvSpPr>
          <p:cNvPr id="4" name="Espace réservé du contenu 2">
            <a:extLst>
              <a:ext uri="{FF2B5EF4-FFF2-40B4-BE49-F238E27FC236}">
                <a16:creationId xmlns:a16="http://schemas.microsoft.com/office/drawing/2014/main" id="{1BD57F8E-8EF9-5367-E65D-9073C55A832F}"/>
              </a:ext>
            </a:extLst>
          </p:cNvPr>
          <p:cNvSpPr>
            <a:spLocks noGrp="1"/>
          </p:cNvSpPr>
          <p:nvPr>
            <p:ph idx="1"/>
          </p:nvPr>
        </p:nvSpPr>
        <p:spPr>
          <a:xfrm>
            <a:off x="303938" y="1055245"/>
            <a:ext cx="11584123" cy="4747510"/>
          </a:xfrm>
        </p:spPr>
        <p:txBody>
          <a:bodyPr vert="horz" lIns="91440" tIns="45720" rIns="91440" bIns="45720" rtlCol="0" anchor="t">
            <a:normAutofit fontScale="85000" lnSpcReduction="20000"/>
          </a:bodyPr>
          <a:lstStyle/>
          <a:p>
            <a:pPr marL="0" indent="0">
              <a:lnSpc>
                <a:spcPct val="110000"/>
              </a:lnSpc>
              <a:buNone/>
            </a:pPr>
            <a:r>
              <a:rPr lang="fr-BE" sz="2400" i="1" dirty="0">
                <a:latin typeface="Century Gothic"/>
              </a:rPr>
              <a:t>« …le type naturel (type I) s’applique aux terrains situés dans un site Natura 2000 et aux terrains qui bénéficient d’un statut de protection au sens de la loi du 12 juillet 1973 sur la conservation de la nature</a:t>
            </a:r>
            <a:r>
              <a:rPr lang="fr-BE" sz="2400" dirty="0">
                <a:latin typeface="Century Gothic"/>
              </a:rPr>
              <a:t>(LCN). </a:t>
            </a:r>
            <a:r>
              <a:rPr lang="fr-BE" sz="2400" i="1" dirty="0">
                <a:latin typeface="Century Gothic"/>
              </a:rPr>
              <a:t>»</a:t>
            </a:r>
          </a:p>
          <a:p>
            <a:pPr marL="0" indent="0">
              <a:lnSpc>
                <a:spcPct val="110000"/>
              </a:lnSpc>
              <a:buNone/>
            </a:pPr>
            <a:endParaRPr lang="fr-BE" sz="2400" i="1" dirty="0">
              <a:latin typeface="Century Gothic"/>
            </a:endParaRPr>
          </a:p>
          <a:p>
            <a:pPr>
              <a:lnSpc>
                <a:spcPct val="110000"/>
              </a:lnSpc>
              <a:buFont typeface="Wingdings" panose="05000000000000000000" pitchFamily="2" charset="2"/>
              <a:buChar char="Ø"/>
            </a:pPr>
            <a:r>
              <a:rPr lang="fr-BE" sz="2400" dirty="0">
                <a:latin typeface="Century Gothic" panose="020B0502020202020204" pitchFamily="34" charset="0"/>
              </a:rPr>
              <a:t>Réserves naturelles intégrales ou dirigées (domaniales ou agréées)</a:t>
            </a:r>
          </a:p>
          <a:p>
            <a:pPr>
              <a:lnSpc>
                <a:spcPct val="110000"/>
              </a:lnSpc>
              <a:buFont typeface="Wingdings" panose="05000000000000000000" pitchFamily="2" charset="2"/>
              <a:buChar char="Ø"/>
            </a:pPr>
            <a:r>
              <a:rPr lang="fr-BE" sz="2400" dirty="0">
                <a:latin typeface="Century Gothic" panose="020B0502020202020204" pitchFamily="34" charset="0"/>
              </a:rPr>
              <a:t>Réserves forestières </a:t>
            </a:r>
          </a:p>
          <a:p>
            <a:pPr>
              <a:lnSpc>
                <a:spcPct val="110000"/>
              </a:lnSpc>
              <a:buFont typeface="Wingdings" panose="05000000000000000000" pitchFamily="2" charset="2"/>
              <a:buChar char="Ø"/>
            </a:pPr>
            <a:r>
              <a:rPr lang="fr-BE" sz="2400" dirty="0">
                <a:latin typeface="Century Gothic" panose="020B0502020202020204" pitchFamily="34" charset="0"/>
              </a:rPr>
              <a:t>Unités de Gestion Natura 2000</a:t>
            </a:r>
          </a:p>
          <a:p>
            <a:pPr>
              <a:lnSpc>
                <a:spcPct val="110000"/>
              </a:lnSpc>
              <a:buFont typeface="Wingdings" panose="05000000000000000000" pitchFamily="2" charset="2"/>
              <a:buChar char="Ø"/>
            </a:pPr>
            <a:r>
              <a:rPr lang="fr-BE" sz="2400" dirty="0">
                <a:latin typeface="Century Gothic" panose="020B0502020202020204" pitchFamily="34" charset="0"/>
                <a:ea typeface="Calibri" panose="020F0502020204030204" pitchFamily="34" charset="0"/>
                <a:cs typeface="Times New Roman" panose="02020603050405020304" pitchFamily="18" charset="0"/>
              </a:rPr>
              <a:t>Zones humides d’intérêt biologique (ZHIB)</a:t>
            </a:r>
          </a:p>
          <a:p>
            <a:pPr>
              <a:lnSpc>
                <a:spcPct val="110000"/>
              </a:lnSpc>
              <a:buFont typeface="Wingdings" panose="05000000000000000000" pitchFamily="2" charset="2"/>
              <a:buChar char="Ø"/>
            </a:pPr>
            <a:r>
              <a:rPr lang="fr-BE" sz="2400" dirty="0">
                <a:latin typeface="Century Gothic" panose="020B0502020202020204" pitchFamily="34" charset="0"/>
                <a:ea typeface="Calibri" panose="020F0502020204030204" pitchFamily="34" charset="0"/>
                <a:cs typeface="Times New Roman" panose="02020603050405020304" pitchFamily="18" charset="0"/>
              </a:rPr>
              <a:t>Cavités souterraines d’intérêt scientifique (CSIS) </a:t>
            </a:r>
          </a:p>
          <a:p>
            <a:pPr>
              <a:buFont typeface="Wingdings" panose="05000000000000000000" pitchFamily="2" charset="2"/>
              <a:buChar char="Ø"/>
            </a:pPr>
            <a:endParaRPr lang="fr-BE" sz="2400" dirty="0">
              <a:solidFill>
                <a:srgbClr val="404040"/>
              </a:solidFill>
              <a:highlight>
                <a:srgbClr val="FFFF00"/>
              </a:highlight>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fr-BE" sz="2400" dirty="0">
              <a:latin typeface="Century Gothic"/>
            </a:endParaRPr>
          </a:p>
          <a:p>
            <a:pPr marL="0" indent="0">
              <a:buNone/>
            </a:pPr>
            <a:endParaRPr lang="fr-BE" sz="2400" dirty="0"/>
          </a:p>
          <a:p>
            <a:pPr marL="0" indent="0">
              <a:buNone/>
            </a:pPr>
            <a:r>
              <a:rPr lang="fr-BE" sz="2400" b="1" dirty="0">
                <a:latin typeface="Century Gothic"/>
              </a:rPr>
              <a:t>Mais</a:t>
            </a:r>
            <a:r>
              <a:rPr lang="fr-BE" sz="2400" dirty="0">
                <a:latin typeface="Century Gothic"/>
              </a:rPr>
              <a:t> aussi </a:t>
            </a:r>
            <a:r>
              <a:rPr lang="fr-BE" sz="2400" u="sng" dirty="0">
                <a:latin typeface="Century Gothic"/>
              </a:rPr>
              <a:t>espèces</a:t>
            </a:r>
            <a:r>
              <a:rPr lang="fr-BE" sz="2400" dirty="0">
                <a:latin typeface="Century Gothic"/>
              </a:rPr>
              <a:t> et </a:t>
            </a:r>
            <a:r>
              <a:rPr lang="fr-BE" sz="2400" u="sng" dirty="0">
                <a:latin typeface="Century Gothic"/>
              </a:rPr>
              <a:t>habitats</a:t>
            </a:r>
            <a:r>
              <a:rPr lang="fr-BE" sz="2400" dirty="0">
                <a:latin typeface="Century Gothic"/>
              </a:rPr>
              <a:t> protégés</a:t>
            </a:r>
          </a:p>
          <a:p>
            <a:pPr marL="0" indent="0">
              <a:buNone/>
            </a:pPr>
            <a:endParaRPr lang="fr-BE" sz="2400" i="1" dirty="0">
              <a:latin typeface="+mn-lt"/>
            </a:endParaRPr>
          </a:p>
        </p:txBody>
      </p:sp>
      <p:pic>
        <p:nvPicPr>
          <p:cNvPr id="3" name="Image 2">
            <a:extLst>
              <a:ext uri="{FF2B5EF4-FFF2-40B4-BE49-F238E27FC236}">
                <a16:creationId xmlns:a16="http://schemas.microsoft.com/office/drawing/2014/main" id="{45BBCAB8-0883-887F-E095-635CD2A660E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5" name="Image 4">
            <a:extLst>
              <a:ext uri="{FF2B5EF4-FFF2-40B4-BE49-F238E27FC236}">
                <a16:creationId xmlns:a16="http://schemas.microsoft.com/office/drawing/2014/main" id="{646660F6-C32B-C6E3-0E47-2D0AD67E9E48}"/>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6" name="Image 5">
            <a:extLst>
              <a:ext uri="{FF2B5EF4-FFF2-40B4-BE49-F238E27FC236}">
                <a16:creationId xmlns:a16="http://schemas.microsoft.com/office/drawing/2014/main" id="{FB4EFECA-76B2-8FCE-A71B-1E05140EBE04}"/>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7" name="ZoneTexte 6">
            <a:extLst>
              <a:ext uri="{FF2B5EF4-FFF2-40B4-BE49-F238E27FC236}">
                <a16:creationId xmlns:a16="http://schemas.microsoft.com/office/drawing/2014/main" id="{5DE99307-F8E8-53E1-0C77-4EBCB110C450}"/>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2</a:t>
            </a:r>
            <a:endParaRPr lang="fr-BE" sz="1600" b="1" dirty="0">
              <a:solidFill>
                <a:prstClr val="black"/>
              </a:solidFill>
              <a:latin typeface="Century Gothic" panose="020B0502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A9784-C0E0-A989-1765-474C031AF30D}"/>
              </a:ext>
            </a:extLst>
          </p:cNvPr>
          <p:cNvSpPr>
            <a:spLocks noGrp="1"/>
          </p:cNvSpPr>
          <p:nvPr>
            <p:ph type="title"/>
          </p:nvPr>
        </p:nvSpPr>
        <p:spPr>
          <a:xfrm>
            <a:off x="838200" y="365125"/>
            <a:ext cx="10189464" cy="466979"/>
          </a:xfrm>
        </p:spPr>
        <p:txBody>
          <a:bodyPr>
            <a:noAutofit/>
          </a:bodyPr>
          <a:lstStyle/>
          <a:p>
            <a:r>
              <a:rPr lang="fr-BE" sz="2400" dirty="0">
                <a:latin typeface="Century Gothic"/>
              </a:rPr>
              <a:t>Sites indirectement liés à la LCN</a:t>
            </a:r>
          </a:p>
        </p:txBody>
      </p:sp>
      <p:sp>
        <p:nvSpPr>
          <p:cNvPr id="3" name="Espace réservé du contenu 2">
            <a:extLst>
              <a:ext uri="{FF2B5EF4-FFF2-40B4-BE49-F238E27FC236}">
                <a16:creationId xmlns:a16="http://schemas.microsoft.com/office/drawing/2014/main" id="{55099405-014B-C58A-883B-C8F03D8D3F8F}"/>
              </a:ext>
            </a:extLst>
          </p:cNvPr>
          <p:cNvSpPr>
            <a:spLocks noGrp="1"/>
          </p:cNvSpPr>
          <p:nvPr>
            <p:ph idx="1"/>
          </p:nvPr>
        </p:nvSpPr>
        <p:spPr>
          <a:xfrm>
            <a:off x="838200" y="966089"/>
            <a:ext cx="10515600" cy="4351339"/>
          </a:xfrm>
        </p:spPr>
        <p:txBody>
          <a:bodyPr/>
          <a:lstStyle/>
          <a:p>
            <a:r>
              <a:rPr lang="fr-BE" sz="1800"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Liaisons écologiques, </a:t>
            </a:r>
          </a:p>
          <a:p>
            <a:r>
              <a:rPr lang="fr-BE" sz="1800"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Présence d’un sujet inscrit sur la liste des arbres et des haies remarquables, </a:t>
            </a:r>
          </a:p>
          <a:p>
            <a:r>
              <a:rPr lang="fr-BE" sz="1800"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Parcs naturels, </a:t>
            </a:r>
          </a:p>
          <a:p>
            <a:r>
              <a:rPr lang="fr-BE" sz="1800"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Sites classés sur la Liste du patrimoine exceptionnel de la Région Wallonne, </a:t>
            </a:r>
          </a:p>
          <a:p>
            <a:r>
              <a:rPr lang="fr-BE" sz="1800"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Sites de grand intérêt biologique (SGIB), </a:t>
            </a:r>
          </a:p>
          <a:p>
            <a:r>
              <a:rPr lang="fr-BE" sz="1800"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Zones humides d’importance internationale (sites Ramsar), </a:t>
            </a:r>
          </a:p>
          <a:p>
            <a:r>
              <a:rPr lang="fr-BE" sz="1800"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Cours d’eau et plans d’eau, </a:t>
            </a:r>
          </a:p>
          <a:p>
            <a:r>
              <a:rPr lang="fr-BE" sz="1800"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Zones de sources, </a:t>
            </a:r>
          </a:p>
          <a:p>
            <a:r>
              <a:rPr lang="fr-BE" sz="1800"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Zones humides ou marécages.</a:t>
            </a:r>
            <a:endParaRPr lang="fr-BE" sz="1800" dirty="0">
              <a:latin typeface="Century Gothic" panose="020B0502020202020204" pitchFamily="34" charset="0"/>
              <a:ea typeface="Calibri" panose="020F0502020204030204" pitchFamily="34" charset="0"/>
              <a:cs typeface="Times New Roman" panose="02020603050405020304" pitchFamily="18" charset="0"/>
            </a:endParaRPr>
          </a:p>
          <a:p>
            <a:endParaRPr lang="fr-BE" dirty="0"/>
          </a:p>
        </p:txBody>
      </p:sp>
      <p:sp>
        <p:nvSpPr>
          <p:cNvPr id="4" name="ZoneTexte 3">
            <a:extLst>
              <a:ext uri="{FF2B5EF4-FFF2-40B4-BE49-F238E27FC236}">
                <a16:creationId xmlns:a16="http://schemas.microsoft.com/office/drawing/2014/main" id="{A785A098-F053-F26D-8BB9-2468A331FD6F}"/>
              </a:ext>
            </a:extLst>
          </p:cNvPr>
          <p:cNvSpPr txBox="1"/>
          <p:nvPr/>
        </p:nvSpPr>
        <p:spPr>
          <a:xfrm>
            <a:off x="3010863" y="4917318"/>
            <a:ext cx="6940296" cy="400110"/>
          </a:xfrm>
          <a:prstGeom prst="rect">
            <a:avLst/>
          </a:prstGeom>
          <a:noFill/>
        </p:spPr>
        <p:txBody>
          <a:bodyPr wrap="square" rtlCol="0">
            <a:spAutoFit/>
          </a:bodyPr>
          <a:lstStyle/>
          <a:p>
            <a:r>
              <a:rPr lang="fr-BE" sz="2000" b="1" dirty="0">
                <a:latin typeface="Century Gothic" panose="020B0502020202020204" pitchFamily="34" charset="0"/>
              </a:rPr>
              <a:t>MAIS</a:t>
            </a:r>
            <a:r>
              <a:rPr lang="fr-BE" sz="2000" dirty="0">
                <a:latin typeface="Century Gothic" panose="020B0502020202020204" pitchFamily="34" charset="0"/>
              </a:rPr>
              <a:t> leur périmètre peut être imprécis et très vaste</a:t>
            </a:r>
          </a:p>
        </p:txBody>
      </p:sp>
      <p:sp>
        <p:nvSpPr>
          <p:cNvPr id="5" name="Titre 1">
            <a:extLst>
              <a:ext uri="{FF2B5EF4-FFF2-40B4-BE49-F238E27FC236}">
                <a16:creationId xmlns:a16="http://schemas.microsoft.com/office/drawing/2014/main" id="{F4C72123-BE53-1E1D-B949-A424E1877420}"/>
              </a:ext>
            </a:extLst>
          </p:cNvPr>
          <p:cNvSpPr txBox="1">
            <a:spLocks/>
          </p:cNvSpPr>
          <p:nvPr/>
        </p:nvSpPr>
        <p:spPr>
          <a:xfrm>
            <a:off x="935828" y="5308567"/>
            <a:ext cx="10515600" cy="84977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rgbClr val="92D050"/>
                </a:solidFill>
                <a:latin typeface="Century Gothic" panose="020B0502020202020204" pitchFamily="34" charset="0"/>
                <a:ea typeface="+mj-ea"/>
                <a:cs typeface="+mj-cs"/>
              </a:defRPr>
            </a:lvl1pPr>
          </a:lstStyle>
          <a:p>
            <a:r>
              <a:rPr lang="fr-BE" sz="2400" dirty="0"/>
              <a:t>Quel type d’usage retenir  dans ces cas-là?</a:t>
            </a:r>
          </a:p>
        </p:txBody>
      </p:sp>
      <p:pic>
        <p:nvPicPr>
          <p:cNvPr id="6" name="Image 5">
            <a:extLst>
              <a:ext uri="{FF2B5EF4-FFF2-40B4-BE49-F238E27FC236}">
                <a16:creationId xmlns:a16="http://schemas.microsoft.com/office/drawing/2014/main" id="{558F2BF9-0682-E74C-9C4E-6D1B36CAAC2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7" name="Image 6">
            <a:extLst>
              <a:ext uri="{FF2B5EF4-FFF2-40B4-BE49-F238E27FC236}">
                <a16:creationId xmlns:a16="http://schemas.microsoft.com/office/drawing/2014/main" id="{DF4387D3-FB7C-5880-CAE9-376BB1300EB1}"/>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8" name="Image 7">
            <a:extLst>
              <a:ext uri="{FF2B5EF4-FFF2-40B4-BE49-F238E27FC236}">
                <a16:creationId xmlns:a16="http://schemas.microsoft.com/office/drawing/2014/main" id="{566E0205-10D2-A67F-DB04-80D3CED29DA0}"/>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9" name="ZoneTexte 8">
            <a:extLst>
              <a:ext uri="{FF2B5EF4-FFF2-40B4-BE49-F238E27FC236}">
                <a16:creationId xmlns:a16="http://schemas.microsoft.com/office/drawing/2014/main" id="{EEC22524-5AD9-C1C5-FDF0-0826E25D3269}"/>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281771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0F43A50-8C2A-B076-1034-2C32C69A36CA}"/>
              </a:ext>
            </a:extLst>
          </p:cNvPr>
          <p:cNvSpPr txBox="1"/>
          <p:nvPr/>
        </p:nvSpPr>
        <p:spPr>
          <a:xfrm>
            <a:off x="282945" y="276176"/>
            <a:ext cx="1198385"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21048" y="335785"/>
            <a:ext cx="4093807" cy="246221"/>
          </a:xfrm>
          <a:prstGeom prst="rect">
            <a:avLst/>
          </a:prstGeom>
          <a:noFill/>
        </p:spPr>
        <p:txBody>
          <a:bodyPr wrap="square" rtlCol="0">
            <a:spAutoFit/>
          </a:bodyPr>
          <a:lstStyle/>
          <a:p>
            <a:pPr marL="370781" indent="-370781">
              <a:buFont typeface="Arial" panose="020B0604020202020204" pitchFamily="34" charset="0"/>
              <a:buChar char="•"/>
            </a:pPr>
            <a:r>
              <a:rPr lang="fr-BE" sz="1000">
                <a:solidFill>
                  <a:prstClr val="black"/>
                </a:solidFill>
                <a:latin typeface="Century Gothic" panose="020B0502020202020204" pitchFamily="34" charset="0"/>
                <a:cs typeface="Arial" panose="020B0604020202020204" pitchFamily="34" charset="0"/>
              </a:rPr>
              <a:t>Milieu sensible non repris textuellement dans LCN au droit</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907252" y="598768"/>
            <a:ext cx="0" cy="6356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92669" y="1280733"/>
            <a:ext cx="2173019" cy="246221"/>
          </a:xfrm>
          <a:prstGeom prst="rect">
            <a:avLst/>
          </a:prstGeom>
          <a:noFill/>
        </p:spPr>
        <p:txBody>
          <a:bodyPr wrap="square" rtlCol="0">
            <a:spAutoFit/>
          </a:bodyPr>
          <a:lstStyle/>
          <a:p>
            <a:pPr marL="370781" indent="-370781">
              <a:buFont typeface="Arial" panose="020B0604020202020204" pitchFamily="34" charset="0"/>
              <a:buChar char="•"/>
            </a:pPr>
            <a:r>
              <a:rPr lang="fr-BE" sz="1000">
                <a:solidFill>
                  <a:prstClr val="black"/>
                </a:solidFill>
                <a:latin typeface="Century Gothic" panose="020B0502020202020204" pitchFamily="34" charset="0"/>
                <a:cs typeface="Arial" panose="020B0604020202020204" pitchFamily="34" charset="0"/>
              </a:rPr>
              <a:t>Usage retenu ? </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1021" y="2614866"/>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  </a:t>
            </a:r>
          </a:p>
        </p:txBody>
      </p:sp>
      <p:grpSp>
        <p:nvGrpSpPr>
          <p:cNvPr id="27" name="Groupe 26">
            <a:extLst>
              <a:ext uri="{FF2B5EF4-FFF2-40B4-BE49-F238E27FC236}">
                <a16:creationId xmlns:a16="http://schemas.microsoft.com/office/drawing/2014/main" id="{F8A769D2-D1D9-4E34-35B5-68B3DA76F13C}"/>
              </a:ext>
            </a:extLst>
          </p:cNvPr>
          <p:cNvGrpSpPr/>
          <p:nvPr/>
        </p:nvGrpSpPr>
        <p:grpSpPr>
          <a:xfrm>
            <a:off x="6467312" y="58303"/>
            <a:ext cx="5578530" cy="702093"/>
            <a:chOff x="6467311" y="58302"/>
            <a:chExt cx="5578530" cy="1253323"/>
          </a:xfrm>
        </p:grpSpPr>
        <p:cxnSp>
          <p:nvCxnSpPr>
            <p:cNvPr id="14" name="Connecteur droit avec flèche 13">
              <a:extLst>
                <a:ext uri="{FF2B5EF4-FFF2-40B4-BE49-F238E27FC236}">
                  <a16:creationId xmlns:a16="http://schemas.microsoft.com/office/drawing/2014/main" id="{A82B92EF-6602-F45B-5092-14CD532CE14C}"/>
                </a:ext>
              </a:extLst>
            </p:cNvPr>
            <p:cNvCxnSpPr>
              <a:cxnSpLocks/>
            </p:cNvCxnSpPr>
            <p:nvPr/>
          </p:nvCxnSpPr>
          <p:spPr>
            <a:xfrm>
              <a:off x="6573599" y="706118"/>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99D7311-FAB0-7BF4-5B99-18211175F08C}"/>
                </a:ext>
              </a:extLst>
            </p:cNvPr>
            <p:cNvSpPr txBox="1"/>
            <p:nvPr/>
          </p:nvSpPr>
          <p:spPr>
            <a:xfrm>
              <a:off x="7129449" y="456968"/>
              <a:ext cx="1722097" cy="439535"/>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22" name="ZoneTexte 21">
              <a:extLst>
                <a:ext uri="{FF2B5EF4-FFF2-40B4-BE49-F238E27FC236}">
                  <a16:creationId xmlns:a16="http://schemas.microsoft.com/office/drawing/2014/main" id="{3A9E22BE-EB56-D416-F364-7B687F9810F5}"/>
                </a:ext>
              </a:extLst>
            </p:cNvPr>
            <p:cNvSpPr txBox="1"/>
            <p:nvPr/>
          </p:nvSpPr>
          <p:spPr>
            <a:xfrm>
              <a:off x="6467311" y="58302"/>
              <a:ext cx="927260" cy="439535"/>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Légende :</a:t>
              </a:r>
            </a:p>
          </p:txBody>
        </p:sp>
        <p:sp>
          <p:nvSpPr>
            <p:cNvPr id="23" name="Rectangle 22">
              <a:extLst>
                <a:ext uri="{FF2B5EF4-FFF2-40B4-BE49-F238E27FC236}">
                  <a16:creationId xmlns:a16="http://schemas.microsoft.com/office/drawing/2014/main" id="{511A4961-24F8-9898-5DAE-C206BF9CDA23}"/>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cxnSp>
        <p:nvCxnSpPr>
          <p:cNvPr id="3" name="Connecteur droit avec flèche 2">
            <a:extLst>
              <a:ext uri="{FF2B5EF4-FFF2-40B4-BE49-F238E27FC236}">
                <a16:creationId xmlns:a16="http://schemas.microsoft.com/office/drawing/2014/main" id="{BD08D859-BAF4-B60C-1E4A-1651E592030B}"/>
              </a:ext>
            </a:extLst>
          </p:cNvPr>
          <p:cNvCxnSpPr>
            <a:cxnSpLocks/>
            <a:endCxn id="20" idx="1"/>
          </p:cNvCxnSpPr>
          <p:nvPr/>
        </p:nvCxnSpPr>
        <p:spPr>
          <a:xfrm>
            <a:off x="3440850" y="1383056"/>
            <a:ext cx="6356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CE48A3C6-38E2-165C-1C0C-971D5771D512}"/>
              </a:ext>
            </a:extLst>
          </p:cNvPr>
          <p:cNvCxnSpPr>
            <a:cxnSpLocks/>
          </p:cNvCxnSpPr>
          <p:nvPr/>
        </p:nvCxnSpPr>
        <p:spPr>
          <a:xfrm flipV="1">
            <a:off x="5462101" y="2059061"/>
            <a:ext cx="479567" cy="1144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E5A404B5-DC87-DC22-371A-488F4DD581D1}"/>
              </a:ext>
            </a:extLst>
          </p:cNvPr>
          <p:cNvCxnSpPr>
            <a:cxnSpLocks/>
            <a:endCxn id="25" idx="1"/>
          </p:cNvCxnSpPr>
          <p:nvPr/>
        </p:nvCxnSpPr>
        <p:spPr>
          <a:xfrm>
            <a:off x="3440850" y="1572045"/>
            <a:ext cx="613972" cy="6421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2242B06F-0BE2-1FC6-49CB-0FE74D5E4788}"/>
              </a:ext>
            </a:extLst>
          </p:cNvPr>
          <p:cNvCxnSpPr>
            <a:cxnSpLocks/>
            <a:endCxn id="24" idx="1"/>
          </p:cNvCxnSpPr>
          <p:nvPr/>
        </p:nvCxnSpPr>
        <p:spPr>
          <a:xfrm>
            <a:off x="3440850" y="1491758"/>
            <a:ext cx="635660" cy="2167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8B85D63-5CFA-1E06-572F-59ABFED3C132}"/>
              </a:ext>
            </a:extLst>
          </p:cNvPr>
          <p:cNvSpPr txBox="1"/>
          <p:nvPr/>
        </p:nvSpPr>
        <p:spPr>
          <a:xfrm>
            <a:off x="4076510" y="1259945"/>
            <a:ext cx="1467642" cy="246221"/>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Argumentaire</a:t>
            </a:r>
          </a:p>
        </p:txBody>
      </p:sp>
      <p:sp>
        <p:nvSpPr>
          <p:cNvPr id="24" name="ZoneTexte 23">
            <a:extLst>
              <a:ext uri="{FF2B5EF4-FFF2-40B4-BE49-F238E27FC236}">
                <a16:creationId xmlns:a16="http://schemas.microsoft.com/office/drawing/2014/main" id="{650D3721-67B7-758A-8D71-5D391C23B141}"/>
              </a:ext>
            </a:extLst>
          </p:cNvPr>
          <p:cNvSpPr txBox="1"/>
          <p:nvPr/>
        </p:nvSpPr>
        <p:spPr>
          <a:xfrm>
            <a:off x="4076510" y="1585350"/>
            <a:ext cx="1467642" cy="246221"/>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Argumentaire</a:t>
            </a:r>
          </a:p>
        </p:txBody>
      </p:sp>
      <p:sp>
        <p:nvSpPr>
          <p:cNvPr id="25" name="ZoneTexte 24">
            <a:extLst>
              <a:ext uri="{FF2B5EF4-FFF2-40B4-BE49-F238E27FC236}">
                <a16:creationId xmlns:a16="http://schemas.microsoft.com/office/drawing/2014/main" id="{2F419AA8-D9AC-7E3C-54E4-5CBD2ADDB9C3}"/>
              </a:ext>
            </a:extLst>
          </p:cNvPr>
          <p:cNvSpPr txBox="1"/>
          <p:nvPr/>
        </p:nvSpPr>
        <p:spPr>
          <a:xfrm>
            <a:off x="4054822" y="2091131"/>
            <a:ext cx="1467642" cy="246221"/>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Dde</a:t>
            </a:r>
            <a:r>
              <a:rPr lang="fr-BE" sz="1000" dirty="0">
                <a:solidFill>
                  <a:prstClr val="black"/>
                </a:solidFill>
                <a:latin typeface="Century Gothic" panose="020B0502020202020204" pitchFamily="34" charset="0"/>
                <a:cs typeface="Arial" panose="020B0604020202020204" pitchFamily="34" charset="0"/>
              </a:rPr>
              <a:t> avis </a:t>
            </a:r>
            <a:r>
              <a:rPr lang="fr-BE" sz="1000" b="1" u="sng" dirty="0">
                <a:solidFill>
                  <a:prstClr val="black"/>
                </a:solidFill>
                <a:latin typeface="Century Gothic" panose="020B0502020202020204" pitchFamily="34" charset="0"/>
                <a:cs typeface="Arial" panose="020B0604020202020204" pitchFamily="34" charset="0"/>
              </a:rPr>
              <a:t>préalable</a:t>
            </a:r>
          </a:p>
        </p:txBody>
      </p:sp>
      <p:sp>
        <p:nvSpPr>
          <p:cNvPr id="26" name="ZoneTexte 25">
            <a:extLst>
              <a:ext uri="{FF2B5EF4-FFF2-40B4-BE49-F238E27FC236}">
                <a16:creationId xmlns:a16="http://schemas.microsoft.com/office/drawing/2014/main" id="{A9817E62-679B-7630-9399-1FE128BADD96}"/>
              </a:ext>
            </a:extLst>
          </p:cNvPr>
          <p:cNvSpPr txBox="1"/>
          <p:nvPr/>
        </p:nvSpPr>
        <p:spPr>
          <a:xfrm>
            <a:off x="5968603" y="1935950"/>
            <a:ext cx="575302" cy="246221"/>
          </a:xfrm>
          <a:prstGeom prst="rect">
            <a:avLst/>
          </a:prstGeom>
          <a:noFill/>
          <a:ln>
            <a:solidFill>
              <a:schemeClr val="tx1"/>
            </a:solidFill>
          </a:ln>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Type I</a:t>
            </a:r>
          </a:p>
        </p:txBody>
      </p:sp>
      <p:cxnSp>
        <p:nvCxnSpPr>
          <p:cNvPr id="28" name="Connecteur droit avec flèche 27">
            <a:extLst>
              <a:ext uri="{FF2B5EF4-FFF2-40B4-BE49-F238E27FC236}">
                <a16:creationId xmlns:a16="http://schemas.microsoft.com/office/drawing/2014/main" id="{AFA9193F-6B67-8A9D-2BCD-F5D927252744}"/>
              </a:ext>
            </a:extLst>
          </p:cNvPr>
          <p:cNvCxnSpPr>
            <a:cxnSpLocks/>
          </p:cNvCxnSpPr>
          <p:nvPr/>
        </p:nvCxnSpPr>
        <p:spPr>
          <a:xfrm>
            <a:off x="5472793" y="2245046"/>
            <a:ext cx="445145" cy="1440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E266058F-471D-CE99-1950-64FF7698E29B}"/>
              </a:ext>
            </a:extLst>
          </p:cNvPr>
          <p:cNvSpPr txBox="1"/>
          <p:nvPr/>
        </p:nvSpPr>
        <p:spPr>
          <a:xfrm>
            <a:off x="5974856" y="2262974"/>
            <a:ext cx="575302" cy="246221"/>
          </a:xfrm>
          <a:prstGeom prst="rect">
            <a:avLst/>
          </a:prstGeom>
          <a:noFill/>
          <a:ln>
            <a:solidFill>
              <a:schemeClr val="tx1"/>
            </a:solidFill>
          </a:ln>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Type I</a:t>
            </a:r>
          </a:p>
        </p:txBody>
      </p:sp>
      <p:cxnSp>
        <p:nvCxnSpPr>
          <p:cNvPr id="32" name="Connecteur droit avec flèche 31">
            <a:extLst>
              <a:ext uri="{FF2B5EF4-FFF2-40B4-BE49-F238E27FC236}">
                <a16:creationId xmlns:a16="http://schemas.microsoft.com/office/drawing/2014/main" id="{363FBF29-0A8B-A94B-5492-7C6699479CA3}"/>
              </a:ext>
            </a:extLst>
          </p:cNvPr>
          <p:cNvCxnSpPr>
            <a:cxnSpLocks/>
          </p:cNvCxnSpPr>
          <p:nvPr/>
        </p:nvCxnSpPr>
        <p:spPr>
          <a:xfrm>
            <a:off x="5189858" y="1370446"/>
            <a:ext cx="75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DCAC0A18-9209-B17B-0AB4-C22216263A85}"/>
              </a:ext>
            </a:extLst>
          </p:cNvPr>
          <p:cNvCxnSpPr>
            <a:cxnSpLocks/>
          </p:cNvCxnSpPr>
          <p:nvPr/>
        </p:nvCxnSpPr>
        <p:spPr>
          <a:xfrm>
            <a:off x="5183406" y="1708460"/>
            <a:ext cx="75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3824F2A0-BBA1-FAB4-011E-66D50D5490A8}"/>
              </a:ext>
            </a:extLst>
          </p:cNvPr>
          <p:cNvSpPr txBox="1"/>
          <p:nvPr/>
        </p:nvSpPr>
        <p:spPr>
          <a:xfrm>
            <a:off x="5974856" y="1264538"/>
            <a:ext cx="580868" cy="246221"/>
          </a:xfrm>
          <a:prstGeom prst="rect">
            <a:avLst/>
          </a:prstGeom>
          <a:noFill/>
          <a:ln>
            <a:solidFill>
              <a:schemeClr val="tx1"/>
            </a:solidFill>
          </a:ln>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Type I</a:t>
            </a:r>
          </a:p>
        </p:txBody>
      </p:sp>
      <p:sp>
        <p:nvSpPr>
          <p:cNvPr id="35" name="ZoneTexte 34">
            <a:extLst>
              <a:ext uri="{FF2B5EF4-FFF2-40B4-BE49-F238E27FC236}">
                <a16:creationId xmlns:a16="http://schemas.microsoft.com/office/drawing/2014/main" id="{C88CD6A3-A30C-46D4-F132-9C8A34B81F69}"/>
              </a:ext>
            </a:extLst>
          </p:cNvPr>
          <p:cNvSpPr txBox="1"/>
          <p:nvPr/>
        </p:nvSpPr>
        <p:spPr>
          <a:xfrm>
            <a:off x="5978651" y="1560564"/>
            <a:ext cx="575302" cy="246221"/>
          </a:xfrm>
          <a:prstGeom prst="rect">
            <a:avLst/>
          </a:prstGeom>
          <a:noFill/>
          <a:ln>
            <a:solidFill>
              <a:schemeClr val="tx1"/>
            </a:solidFill>
          </a:ln>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Type I</a:t>
            </a:r>
          </a:p>
        </p:txBody>
      </p:sp>
      <p:pic>
        <p:nvPicPr>
          <p:cNvPr id="37" name="Graphique 36" descr="Badge croix contour">
            <a:extLst>
              <a:ext uri="{FF2B5EF4-FFF2-40B4-BE49-F238E27FC236}">
                <a16:creationId xmlns:a16="http://schemas.microsoft.com/office/drawing/2014/main" id="{F6A52F6E-767F-A8A7-2385-6444103871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7831" y="1205545"/>
            <a:ext cx="355019" cy="355019"/>
          </a:xfrm>
          <a:prstGeom prst="rect">
            <a:avLst/>
          </a:prstGeom>
        </p:spPr>
      </p:pic>
      <p:pic>
        <p:nvPicPr>
          <p:cNvPr id="38" name="Graphique 37" descr="Badge croix contour">
            <a:extLst>
              <a:ext uri="{FF2B5EF4-FFF2-40B4-BE49-F238E27FC236}">
                <a16:creationId xmlns:a16="http://schemas.microsoft.com/office/drawing/2014/main" id="{98FB48CC-6CBC-8BAA-80C2-338577B5D8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3968" y="1510176"/>
            <a:ext cx="355019" cy="355019"/>
          </a:xfrm>
          <a:prstGeom prst="rect">
            <a:avLst/>
          </a:prstGeom>
        </p:spPr>
      </p:pic>
      <p:pic>
        <p:nvPicPr>
          <p:cNvPr id="39" name="Graphique 38" descr="Badge croix contour">
            <a:extLst>
              <a:ext uri="{FF2B5EF4-FFF2-40B4-BE49-F238E27FC236}">
                <a16:creationId xmlns:a16="http://schemas.microsoft.com/office/drawing/2014/main" id="{16ED2070-B238-202C-D4C7-90C8C9B4B8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7081" y="2223487"/>
            <a:ext cx="355019" cy="355019"/>
          </a:xfrm>
          <a:prstGeom prst="rect">
            <a:avLst/>
          </a:prstGeom>
        </p:spPr>
      </p:pic>
      <p:sp>
        <p:nvSpPr>
          <p:cNvPr id="43" name="Espace réservé du contenu 2">
            <a:extLst>
              <a:ext uri="{FF2B5EF4-FFF2-40B4-BE49-F238E27FC236}">
                <a16:creationId xmlns:a16="http://schemas.microsoft.com/office/drawing/2014/main" id="{CF12A378-8C21-42A0-5EDD-97E25EE22C6C}"/>
              </a:ext>
            </a:extLst>
          </p:cNvPr>
          <p:cNvSpPr>
            <a:spLocks noGrp="1"/>
          </p:cNvSpPr>
          <p:nvPr>
            <p:ph idx="1"/>
          </p:nvPr>
        </p:nvSpPr>
        <p:spPr>
          <a:xfrm>
            <a:off x="7769720" y="1098172"/>
            <a:ext cx="3358415" cy="2973313"/>
          </a:xfrm>
          <a:ln w="28575">
            <a:solidFill>
              <a:schemeClr val="tx1"/>
            </a:solidFill>
          </a:ln>
        </p:spPr>
        <p:txBody>
          <a:bodyPr>
            <a:normAutofit fontScale="47500" lnSpcReduction="20000"/>
          </a:bodyPr>
          <a:lstStyle/>
          <a:p>
            <a:pPr marL="0" indent="0">
              <a:buNone/>
            </a:pPr>
            <a:endParaRPr lang="fr-BE" sz="2400" dirty="0">
              <a:latin typeface="+mn-lt"/>
            </a:endParaRPr>
          </a:p>
          <a:p>
            <a:pPr marL="0" indent="0">
              <a:buNone/>
            </a:pPr>
            <a:r>
              <a:rPr lang="fr-BE" sz="2400" dirty="0"/>
              <a:t>Si demande d’avis </a:t>
            </a:r>
            <a:r>
              <a:rPr lang="fr-BE" sz="2400" b="1" dirty="0"/>
              <a:t>préalable</a:t>
            </a:r>
            <a:r>
              <a:rPr lang="fr-BE" sz="2400" dirty="0"/>
              <a:t> </a:t>
            </a:r>
          </a:p>
          <a:p>
            <a:pPr marL="0" indent="0">
              <a:buNone/>
            </a:pPr>
            <a:r>
              <a:rPr lang="fr-BE" sz="2400" dirty="0"/>
              <a:t>via </a:t>
            </a:r>
            <a:r>
              <a:rPr lang="fr-BE" sz="2400" u="sng" dirty="0">
                <a:solidFill>
                  <a:srgbClr val="0563C1"/>
                </a:solidFill>
                <a:ea typeface="Calibri" panose="020F0502020204030204" pitchFamily="34" charset="0"/>
                <a:cs typeface="Arial" panose="020B0604020202020204" pitchFamily="34" charset="0"/>
                <a:hlinkClick r:id="rId5"/>
              </a:rPr>
              <a:t>assainissement.sols@spw.wallonie.be</a:t>
            </a:r>
            <a:r>
              <a:rPr lang="fr-BE" sz="2400" u="sng" dirty="0">
                <a:solidFill>
                  <a:srgbClr val="0563C1"/>
                </a:solidFill>
                <a:ea typeface="Calibri" panose="020F0502020204030204" pitchFamily="34" charset="0"/>
                <a:cs typeface="Arial" panose="020B0604020202020204" pitchFamily="34" charset="0"/>
              </a:rPr>
              <a:t> </a:t>
            </a:r>
          </a:p>
          <a:p>
            <a:pPr marL="0" indent="0">
              <a:buNone/>
            </a:pPr>
            <a:endParaRPr lang="fr-BE" sz="2400" u="sng" dirty="0">
              <a:solidFill>
                <a:srgbClr val="0563C1"/>
              </a:solidFill>
              <a:ea typeface="Calibri" panose="020F0502020204030204" pitchFamily="34" charset="0"/>
              <a:cs typeface="Arial" panose="020B0604020202020204" pitchFamily="34" charset="0"/>
            </a:endParaRPr>
          </a:p>
          <a:p>
            <a:pPr marL="0" indent="0">
              <a:buNone/>
            </a:pPr>
            <a:r>
              <a:rPr lang="fr-BE" sz="2200" dirty="0">
                <a:ea typeface="Calibri" panose="020F0502020204030204" pitchFamily="34" charset="0"/>
                <a:cs typeface="Arial" panose="020B0604020202020204" pitchFamily="34" charset="0"/>
              </a:rPr>
              <a:t>Informations </a:t>
            </a:r>
            <a:r>
              <a:rPr lang="fr-BE" sz="2200" u="sng" dirty="0">
                <a:ea typeface="Calibri" panose="020F0502020204030204" pitchFamily="34" charset="0"/>
                <a:cs typeface="Arial" panose="020B0604020202020204" pitchFamily="34" charset="0"/>
              </a:rPr>
              <a:t>minimales</a:t>
            </a:r>
            <a:r>
              <a:rPr lang="fr-BE" sz="2200" dirty="0">
                <a:ea typeface="Calibri" panose="020F0502020204030204" pitchFamily="34" charset="0"/>
                <a:cs typeface="Arial" panose="020B0604020202020204" pitchFamily="34" charset="0"/>
              </a:rPr>
              <a:t> à fournir : </a:t>
            </a:r>
          </a:p>
          <a:p>
            <a:r>
              <a:rPr lang="fr-BE" sz="2200" dirty="0">
                <a:ea typeface="Calibri" panose="020F0502020204030204" pitchFamily="34" charset="0"/>
                <a:cs typeface="Arial" panose="020B0604020202020204" pitchFamily="34" charset="0"/>
              </a:rPr>
              <a:t>Milieu sensible concerné (référence, dénomination, type)</a:t>
            </a:r>
          </a:p>
          <a:p>
            <a:r>
              <a:rPr lang="fr-BE" sz="2200" dirty="0">
                <a:ea typeface="Calibri" panose="020F0502020204030204" pitchFamily="34" charset="0"/>
                <a:cs typeface="Arial" panose="020B0604020202020204" pitchFamily="34" charset="0"/>
              </a:rPr>
              <a:t>Situation en terme d’usage(s)</a:t>
            </a:r>
          </a:p>
          <a:p>
            <a:r>
              <a:rPr lang="fr-BE" sz="2200" dirty="0">
                <a:ea typeface="Calibri" panose="020F0502020204030204" pitchFamily="34" charset="0"/>
                <a:cs typeface="Arial" panose="020B0604020202020204" pitchFamily="34" charset="0"/>
              </a:rPr>
              <a:t>Emprise du terrain (carte)</a:t>
            </a:r>
          </a:p>
          <a:p>
            <a:r>
              <a:rPr lang="fr-BE" sz="2200" dirty="0">
                <a:ea typeface="Calibri" panose="020F0502020204030204" pitchFamily="34" charset="0"/>
                <a:cs typeface="Arial" panose="020B0604020202020204" pitchFamily="34" charset="0"/>
              </a:rPr>
              <a:t>Coordonnées géographiques Lambert 72</a:t>
            </a:r>
          </a:p>
          <a:p>
            <a:pPr marL="0" indent="0">
              <a:buNone/>
            </a:pPr>
            <a:endParaRPr lang="fr-BE" sz="2200" dirty="0">
              <a:ea typeface="Calibri" panose="020F0502020204030204" pitchFamily="34" charset="0"/>
              <a:cs typeface="Arial" panose="020B0604020202020204" pitchFamily="34" charset="0"/>
            </a:endParaRPr>
          </a:p>
          <a:p>
            <a:pPr>
              <a:buFont typeface="Wingdings" panose="05000000000000000000" pitchFamily="2" charset="2"/>
              <a:buChar char="à"/>
            </a:pPr>
            <a:r>
              <a:rPr lang="fr-BE" sz="2200" dirty="0">
                <a:ea typeface="Calibri" panose="020F0502020204030204" pitchFamily="34" charset="0"/>
                <a:cs typeface="Arial" panose="020B0604020202020204" pitchFamily="34" charset="0"/>
                <a:sym typeface="Wingdings" panose="05000000000000000000" pitchFamily="2" charset="2"/>
              </a:rPr>
              <a:t>Réponse dans les 30 jours</a:t>
            </a:r>
          </a:p>
          <a:p>
            <a:pPr>
              <a:buFont typeface="Wingdings" panose="05000000000000000000" pitchFamily="2" charset="2"/>
              <a:buChar char="à"/>
            </a:pPr>
            <a:r>
              <a:rPr lang="fr-BE" sz="2200" dirty="0">
                <a:ea typeface="Calibri" panose="020F0502020204030204" pitchFamily="34" charset="0"/>
                <a:cs typeface="Arial" panose="020B0604020202020204" pitchFamily="34" charset="0"/>
                <a:sym typeface="Wingdings" panose="05000000000000000000" pitchFamily="2" charset="2"/>
              </a:rPr>
              <a:t>À mentionner dans l’étude</a:t>
            </a:r>
          </a:p>
          <a:p>
            <a:pPr marL="0" indent="0">
              <a:buNone/>
            </a:pPr>
            <a:endParaRPr lang="fr-BE" dirty="0"/>
          </a:p>
        </p:txBody>
      </p:sp>
      <p:sp>
        <p:nvSpPr>
          <p:cNvPr id="45" name="ZoneTexte 44">
            <a:extLst>
              <a:ext uri="{FF2B5EF4-FFF2-40B4-BE49-F238E27FC236}">
                <a16:creationId xmlns:a16="http://schemas.microsoft.com/office/drawing/2014/main" id="{00E71A94-29D3-D6BB-C63D-7D3F44A13F74}"/>
              </a:ext>
            </a:extLst>
          </p:cNvPr>
          <p:cNvSpPr txBox="1"/>
          <p:nvPr/>
        </p:nvSpPr>
        <p:spPr>
          <a:xfrm>
            <a:off x="1876589" y="2645643"/>
            <a:ext cx="580868" cy="246221"/>
          </a:xfrm>
          <a:prstGeom prst="rect">
            <a:avLst/>
          </a:prstGeom>
          <a:noFill/>
          <a:ln>
            <a:solidFill>
              <a:schemeClr val="tx1"/>
            </a:solidFill>
          </a:ln>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Type I</a:t>
            </a:r>
          </a:p>
        </p:txBody>
      </p:sp>
      <p:sp>
        <p:nvSpPr>
          <p:cNvPr id="46" name="ZoneTexte 45">
            <a:extLst>
              <a:ext uri="{FF2B5EF4-FFF2-40B4-BE49-F238E27FC236}">
                <a16:creationId xmlns:a16="http://schemas.microsoft.com/office/drawing/2014/main" id="{A28594A2-1800-938D-C942-0420668FA32A}"/>
              </a:ext>
            </a:extLst>
          </p:cNvPr>
          <p:cNvSpPr txBox="1"/>
          <p:nvPr/>
        </p:nvSpPr>
        <p:spPr>
          <a:xfrm>
            <a:off x="1882155" y="3283555"/>
            <a:ext cx="575302" cy="246221"/>
          </a:xfrm>
          <a:prstGeom prst="rect">
            <a:avLst/>
          </a:prstGeom>
          <a:noFill/>
          <a:ln>
            <a:solidFill>
              <a:schemeClr val="tx1"/>
            </a:solidFill>
          </a:ln>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Type I</a:t>
            </a:r>
          </a:p>
        </p:txBody>
      </p:sp>
      <p:cxnSp>
        <p:nvCxnSpPr>
          <p:cNvPr id="47" name="Connecteur droit avec flèche 46">
            <a:extLst>
              <a:ext uri="{FF2B5EF4-FFF2-40B4-BE49-F238E27FC236}">
                <a16:creationId xmlns:a16="http://schemas.microsoft.com/office/drawing/2014/main" id="{6A8FD172-6A4B-F603-05B6-46B2FA5F3583}"/>
              </a:ext>
            </a:extLst>
          </p:cNvPr>
          <p:cNvCxnSpPr>
            <a:cxnSpLocks/>
          </p:cNvCxnSpPr>
          <p:nvPr/>
        </p:nvCxnSpPr>
        <p:spPr>
          <a:xfrm>
            <a:off x="1416042" y="3006215"/>
            <a:ext cx="411380" cy="2652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DCE528DA-61C3-14D9-3482-B2DC38333CDA}"/>
              </a:ext>
            </a:extLst>
          </p:cNvPr>
          <p:cNvCxnSpPr>
            <a:cxnSpLocks/>
          </p:cNvCxnSpPr>
          <p:nvPr/>
        </p:nvCxnSpPr>
        <p:spPr>
          <a:xfrm>
            <a:off x="1388544" y="2768753"/>
            <a:ext cx="39312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BCB76C1E-D77A-2362-925F-6C156861FF3D}"/>
              </a:ext>
            </a:extLst>
          </p:cNvPr>
          <p:cNvSpPr txBox="1"/>
          <p:nvPr/>
        </p:nvSpPr>
        <p:spPr>
          <a:xfrm>
            <a:off x="2057818" y="2584828"/>
            <a:ext cx="3428344" cy="553998"/>
          </a:xfrm>
          <a:prstGeom prst="rect">
            <a:avLst/>
          </a:prstGeom>
          <a:noFill/>
        </p:spPr>
        <p:txBody>
          <a:bodyPr wrap="square">
            <a:spAutoFit/>
          </a:bodyPr>
          <a:lstStyle/>
          <a:p>
            <a:pPr lvl="1">
              <a:buFont typeface="Wingdings" panose="05000000000000000000" pitchFamily="2" charset="2"/>
              <a:buChar char="ü"/>
            </a:pPr>
            <a:r>
              <a:rPr lang="fr-BE" sz="1000" dirty="0">
                <a:latin typeface="Century Gothic"/>
                <a:sym typeface="Wingdings" panose="05000000000000000000" pitchFamily="2" charset="2"/>
              </a:rPr>
              <a:t>caractérisation, </a:t>
            </a:r>
            <a:endParaRPr lang="fr-BE" sz="1000" dirty="0"/>
          </a:p>
          <a:p>
            <a:pPr lvl="1">
              <a:buFont typeface="Wingdings" panose="05000000000000000000" pitchFamily="2" charset="2"/>
              <a:buChar char="ü"/>
            </a:pPr>
            <a:r>
              <a:rPr lang="fr-BE" sz="1000" dirty="0">
                <a:latin typeface="Century Gothic"/>
                <a:sym typeface="Wingdings" panose="05000000000000000000" pitchFamily="2" charset="2"/>
              </a:rPr>
              <a:t>3 volets étude de risques, </a:t>
            </a:r>
            <a:endParaRPr lang="fr-BE" sz="1000" dirty="0"/>
          </a:p>
          <a:p>
            <a:pPr lvl="1">
              <a:buFont typeface="Wingdings" panose="05000000000000000000" pitchFamily="2" charset="2"/>
              <a:buChar char="ü"/>
            </a:pPr>
            <a:r>
              <a:rPr lang="fr-BE" sz="1000" dirty="0">
                <a:latin typeface="Century Gothic"/>
                <a:sym typeface="Wingdings" panose="05000000000000000000" pitchFamily="2" charset="2"/>
              </a:rPr>
              <a:t>conclusion opérationnelle</a:t>
            </a:r>
            <a:endParaRPr lang="fr-BE" sz="1000" dirty="0">
              <a:latin typeface="Century Gothic"/>
            </a:endParaRPr>
          </a:p>
        </p:txBody>
      </p:sp>
      <p:sp>
        <p:nvSpPr>
          <p:cNvPr id="55" name="ZoneTexte 54">
            <a:extLst>
              <a:ext uri="{FF2B5EF4-FFF2-40B4-BE49-F238E27FC236}">
                <a16:creationId xmlns:a16="http://schemas.microsoft.com/office/drawing/2014/main" id="{566E49B5-B104-32C1-0F57-6715ADFCF155}"/>
              </a:ext>
            </a:extLst>
          </p:cNvPr>
          <p:cNvSpPr txBox="1"/>
          <p:nvPr/>
        </p:nvSpPr>
        <p:spPr>
          <a:xfrm>
            <a:off x="2496954" y="3283555"/>
            <a:ext cx="3047198" cy="246221"/>
          </a:xfrm>
          <a:prstGeom prst="rect">
            <a:avLst/>
          </a:prstGeom>
          <a:noFill/>
        </p:spPr>
        <p:txBody>
          <a:bodyPr wrap="square">
            <a:spAutoFit/>
          </a:bodyPr>
          <a:lstStyle/>
          <a:p>
            <a:r>
              <a:rPr lang="fr-BE" sz="1000" dirty="0">
                <a:latin typeface="Century Gothic"/>
                <a:sym typeface="Wingdings" panose="05000000000000000000" pitchFamily="2" charset="2"/>
              </a:rPr>
              <a:t>le milieu sensible reste à proximité donc </a:t>
            </a:r>
            <a:r>
              <a:rPr lang="fr-BE" sz="1000" b="1" dirty="0">
                <a:latin typeface="Century Gothic"/>
                <a:sym typeface="Wingdings" panose="05000000000000000000" pitchFamily="2" charset="2"/>
              </a:rPr>
              <a:t>ESR-E*</a:t>
            </a:r>
            <a:endParaRPr lang="fr-BE" sz="1000" dirty="0">
              <a:latin typeface="Century Gothic"/>
            </a:endParaRPr>
          </a:p>
        </p:txBody>
      </p:sp>
      <p:sp>
        <p:nvSpPr>
          <p:cNvPr id="57" name="ZoneTexte 56">
            <a:extLst>
              <a:ext uri="{FF2B5EF4-FFF2-40B4-BE49-F238E27FC236}">
                <a16:creationId xmlns:a16="http://schemas.microsoft.com/office/drawing/2014/main" id="{1C6B22DB-B654-64FE-F3EE-091EE7190B9F}"/>
              </a:ext>
            </a:extLst>
          </p:cNvPr>
          <p:cNvSpPr txBox="1"/>
          <p:nvPr/>
        </p:nvSpPr>
        <p:spPr>
          <a:xfrm>
            <a:off x="619149" y="5169739"/>
            <a:ext cx="6097604" cy="246221"/>
          </a:xfrm>
          <a:prstGeom prst="rect">
            <a:avLst/>
          </a:prstGeom>
          <a:noFill/>
        </p:spPr>
        <p:txBody>
          <a:bodyPr wrap="square">
            <a:spAutoFit/>
          </a:bodyPr>
          <a:lstStyle/>
          <a:p>
            <a:pPr marL="0" indent="0">
              <a:buNone/>
            </a:pPr>
            <a:r>
              <a:rPr lang="fr-BE" sz="1000" dirty="0">
                <a:latin typeface="Century Gothic"/>
                <a:sym typeface="Wingdings" panose="05000000000000000000" pitchFamily="2" charset="2"/>
              </a:rPr>
              <a:t>*avec VS</a:t>
            </a:r>
            <a:r>
              <a:rPr lang="fr-BE" sz="1000" baseline="-25000" dirty="0">
                <a:latin typeface="Century Gothic"/>
                <a:sym typeface="Wingdings" panose="05000000000000000000" pitchFamily="2" charset="2"/>
              </a:rPr>
              <a:t>E</a:t>
            </a:r>
            <a:r>
              <a:rPr lang="fr-BE" sz="1000" dirty="0">
                <a:latin typeface="Century Gothic"/>
                <a:sym typeface="Wingdings" panose="05000000000000000000" pitchFamily="2" charset="2"/>
              </a:rPr>
              <a:t> pour le type d’usage à considérer tel que repris au Tableau 2 – GRER-D – CWBP-v05</a:t>
            </a:r>
            <a:endParaRPr lang="fr-BE" sz="1000" dirty="0">
              <a:latin typeface="Century Gothic"/>
            </a:endParaRPr>
          </a:p>
        </p:txBody>
      </p:sp>
      <p:sp>
        <p:nvSpPr>
          <p:cNvPr id="9" name="ZoneTexte 8">
            <a:extLst>
              <a:ext uri="{FF2B5EF4-FFF2-40B4-BE49-F238E27FC236}">
                <a16:creationId xmlns:a16="http://schemas.microsoft.com/office/drawing/2014/main" id="{35DDD904-3FBE-BC6A-B23D-7EEB54D68F58}"/>
              </a:ext>
            </a:extLst>
          </p:cNvPr>
          <p:cNvSpPr txBox="1"/>
          <p:nvPr/>
        </p:nvSpPr>
        <p:spPr>
          <a:xfrm>
            <a:off x="6388133" y="4163356"/>
            <a:ext cx="5568695" cy="276999"/>
          </a:xfrm>
          <a:prstGeom prst="rect">
            <a:avLst/>
          </a:prstGeom>
          <a:noFill/>
        </p:spPr>
        <p:txBody>
          <a:bodyPr wrap="square">
            <a:spAutoFit/>
          </a:bodyPr>
          <a:lstStyle/>
          <a:p>
            <a:pPr algn="ctr"/>
            <a:r>
              <a:rPr lang="fr-BE" sz="1200" b="0">
                <a:solidFill>
                  <a:schemeClr val="tx1"/>
                </a:solidFill>
                <a:latin typeface="Century Gothic" panose="020B0502020202020204" pitchFamily="34" charset="0"/>
              </a:rPr>
              <a:t>Procédure disponible sur </a:t>
            </a:r>
            <a:r>
              <a:rPr lang="fr-BE" sz="1200">
                <a:latin typeface="Century Gothic" panose="020B0502020202020204" pitchFamily="34" charset="0"/>
                <a:hlinkClick r:id="rId6"/>
              </a:rPr>
              <a:t>https://sol.environnement.wallonie.be/experts</a:t>
            </a:r>
            <a:r>
              <a:rPr lang="fr-BE" sz="1200">
                <a:latin typeface="Century Gothic" panose="020B0502020202020204" pitchFamily="34" charset="0"/>
              </a:rPr>
              <a:t> </a:t>
            </a:r>
          </a:p>
        </p:txBody>
      </p:sp>
      <p:pic>
        <p:nvPicPr>
          <p:cNvPr id="2" name="Graphique 1" descr="Badge croix contour">
            <a:extLst>
              <a:ext uri="{FF2B5EF4-FFF2-40B4-BE49-F238E27FC236}">
                <a16:creationId xmlns:a16="http://schemas.microsoft.com/office/drawing/2014/main" id="{82609E99-5726-0C80-A525-B0524B763E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9513" y="3234885"/>
            <a:ext cx="355019" cy="355019"/>
          </a:xfrm>
          <a:prstGeom prst="rect">
            <a:avLst/>
          </a:prstGeom>
        </p:spPr>
      </p:pic>
      <p:sp>
        <p:nvSpPr>
          <p:cNvPr id="50" name="ZoneTexte 49">
            <a:extLst>
              <a:ext uri="{FF2B5EF4-FFF2-40B4-BE49-F238E27FC236}">
                <a16:creationId xmlns:a16="http://schemas.microsoft.com/office/drawing/2014/main" id="{13670BF0-2801-817C-D09A-6EACD0156E13}"/>
              </a:ext>
            </a:extLst>
          </p:cNvPr>
          <p:cNvSpPr txBox="1"/>
          <p:nvPr/>
        </p:nvSpPr>
        <p:spPr>
          <a:xfrm>
            <a:off x="500628" y="1229165"/>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  </a:t>
            </a:r>
          </a:p>
        </p:txBody>
      </p:sp>
      <p:cxnSp>
        <p:nvCxnSpPr>
          <p:cNvPr id="51" name="Connecteur droit avec flèche 50">
            <a:extLst>
              <a:ext uri="{FF2B5EF4-FFF2-40B4-BE49-F238E27FC236}">
                <a16:creationId xmlns:a16="http://schemas.microsoft.com/office/drawing/2014/main" id="{3900B3A0-D97E-59F5-27FF-F226096A2CC0}"/>
              </a:ext>
            </a:extLst>
          </p:cNvPr>
          <p:cNvCxnSpPr>
            <a:cxnSpLocks/>
            <a:endCxn id="65" idx="0"/>
          </p:cNvCxnSpPr>
          <p:nvPr/>
        </p:nvCxnSpPr>
        <p:spPr>
          <a:xfrm flipH="1">
            <a:off x="891760" y="1560564"/>
            <a:ext cx="15492" cy="10543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19ECDFA1-A534-E74C-4567-31EFB5B628DE}"/>
              </a:ext>
            </a:extLst>
          </p:cNvPr>
          <p:cNvSpPr txBox="1"/>
          <p:nvPr/>
        </p:nvSpPr>
        <p:spPr>
          <a:xfrm>
            <a:off x="5472793" y="1935950"/>
            <a:ext cx="242062" cy="246221"/>
          </a:xfrm>
          <a:prstGeom prst="rect">
            <a:avLst/>
          </a:prstGeom>
          <a:noFill/>
        </p:spPr>
        <p:txBody>
          <a:bodyPr wrap="square" rtlCol="0">
            <a:spAutoFit/>
          </a:bodyPr>
          <a:lstStyle/>
          <a:p>
            <a:r>
              <a:rPr lang="fr-BE" sz="1000" b="1" dirty="0">
                <a:latin typeface="Century Gothic" panose="020B0502020202020204" pitchFamily="34" charset="0"/>
              </a:rPr>
              <a:t>+</a:t>
            </a:r>
            <a:endParaRPr lang="fr-FR" sz="1000" b="1" dirty="0">
              <a:latin typeface="Century Gothic" panose="020B0502020202020204" pitchFamily="34" charset="0"/>
            </a:endParaRPr>
          </a:p>
        </p:txBody>
      </p:sp>
      <p:sp>
        <p:nvSpPr>
          <p:cNvPr id="56" name="ZoneTexte 55">
            <a:extLst>
              <a:ext uri="{FF2B5EF4-FFF2-40B4-BE49-F238E27FC236}">
                <a16:creationId xmlns:a16="http://schemas.microsoft.com/office/drawing/2014/main" id="{7230B64B-D3F8-5BA8-8F7F-AA8A7B4C9F43}"/>
              </a:ext>
            </a:extLst>
          </p:cNvPr>
          <p:cNvSpPr txBox="1"/>
          <p:nvPr/>
        </p:nvSpPr>
        <p:spPr>
          <a:xfrm>
            <a:off x="5464609" y="2290682"/>
            <a:ext cx="242062" cy="246221"/>
          </a:xfrm>
          <a:prstGeom prst="rect">
            <a:avLst/>
          </a:prstGeom>
          <a:noFill/>
        </p:spPr>
        <p:txBody>
          <a:bodyPr wrap="square" rtlCol="0">
            <a:spAutoFit/>
          </a:bodyPr>
          <a:lstStyle/>
          <a:p>
            <a:r>
              <a:rPr lang="fr-BE" sz="1000" b="1" dirty="0">
                <a:latin typeface="Century Gothic" panose="020B0502020202020204" pitchFamily="34" charset="0"/>
              </a:rPr>
              <a:t>-</a:t>
            </a:r>
            <a:endParaRPr lang="fr-FR" sz="1000" b="1" dirty="0">
              <a:latin typeface="Century Gothic" panose="020B0502020202020204" pitchFamily="34" charset="0"/>
            </a:endParaRPr>
          </a:p>
        </p:txBody>
      </p:sp>
      <p:pic>
        <p:nvPicPr>
          <p:cNvPr id="4" name="Image 3">
            <a:extLst>
              <a:ext uri="{FF2B5EF4-FFF2-40B4-BE49-F238E27FC236}">
                <a16:creationId xmlns:a16="http://schemas.microsoft.com/office/drawing/2014/main" id="{145593FC-0C48-BA95-4A94-6315B358C050}"/>
              </a:ext>
            </a:extLst>
          </p:cNvPr>
          <p:cNvPicPr>
            <a:picLocks noChangeAspect="1"/>
          </p:cNvPicPr>
          <p:nvPr/>
        </p:nvPicPr>
        <p:blipFill rotWithShape="1">
          <a:blip r:embed="rId7">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5" name="Image 4">
            <a:extLst>
              <a:ext uri="{FF2B5EF4-FFF2-40B4-BE49-F238E27FC236}">
                <a16:creationId xmlns:a16="http://schemas.microsoft.com/office/drawing/2014/main" id="{AAE86BF1-C6B0-3161-C728-1C5AF73FCED9}"/>
              </a:ext>
            </a:extLst>
          </p:cNvPr>
          <p:cNvPicPr>
            <a:picLocks noChangeAspect="1"/>
          </p:cNvPicPr>
          <p:nvPr/>
        </p:nvPicPr>
        <p:blipFill rotWithShape="1">
          <a:blip r:embed="rId7">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6" name="Image 5">
            <a:extLst>
              <a:ext uri="{FF2B5EF4-FFF2-40B4-BE49-F238E27FC236}">
                <a16:creationId xmlns:a16="http://schemas.microsoft.com/office/drawing/2014/main" id="{E8AE489A-5229-99BC-53B7-DE894E8710F7}"/>
              </a:ext>
            </a:extLst>
          </p:cNvPr>
          <p:cNvPicPr>
            <a:picLocks noChangeAspect="1"/>
          </p:cNvPicPr>
          <p:nvPr/>
        </p:nvPicPr>
        <p:blipFill>
          <a:blip r:embed="rId8">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8" name="ZoneTexte 7">
            <a:extLst>
              <a:ext uri="{FF2B5EF4-FFF2-40B4-BE49-F238E27FC236}">
                <a16:creationId xmlns:a16="http://schemas.microsoft.com/office/drawing/2014/main" id="{FF3AF02E-9C25-16F2-0551-E6FF159C6A78}"/>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4</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5917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bg/>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xEl>
                                              <p:pRg st="1" end="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xEl>
                                              <p:pRg st="2" end="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xEl>
                                              <p:pRg st="4" end="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xEl>
                                              <p:pRg st="5" end="5"/>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xEl>
                                              <p:pRg st="6" end="6"/>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xEl>
                                              <p:pRg st="7" end="7"/>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xEl>
                                              <p:pRg st="8" end="8"/>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xEl>
                                              <p:pRg st="10" end="1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xEl>
                                              <p:pRg st="11" end="11"/>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0" grpId="0"/>
      <p:bldP spid="24" grpId="0"/>
      <p:bldP spid="25" grpId="0"/>
      <p:bldP spid="26" grpId="0" animBg="1"/>
      <p:bldP spid="29" grpId="0" animBg="1"/>
      <p:bldP spid="34" grpId="0" animBg="1"/>
      <p:bldP spid="35" grpId="0" animBg="1"/>
      <p:bldP spid="43" grpId="0" uiExpand="1" build="p" animBg="1"/>
      <p:bldP spid="45" grpId="0" animBg="1"/>
      <p:bldP spid="46" grpId="0" animBg="1"/>
      <p:bldP spid="52" grpId="0"/>
      <p:bldP spid="55" grpId="0"/>
      <p:bldP spid="57" grpId="0"/>
      <p:bldP spid="9" grpId="0"/>
      <p:bldP spid="54"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E3C48BFE-A13E-942A-09CB-6941F9A7960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1" name="ZoneTexte 10">
            <a:extLst>
              <a:ext uri="{FF2B5EF4-FFF2-40B4-BE49-F238E27FC236}">
                <a16:creationId xmlns:a16="http://schemas.microsoft.com/office/drawing/2014/main" id="{EDA8856E-0A0E-354C-9C5D-AA3D1F691C8E}"/>
              </a:ext>
            </a:extLst>
          </p:cNvPr>
          <p:cNvSpPr txBox="1"/>
          <p:nvPr/>
        </p:nvSpPr>
        <p:spPr>
          <a:xfrm>
            <a:off x="743362" y="1398655"/>
            <a:ext cx="2626254" cy="1477969"/>
          </a:xfrm>
          <a:prstGeom prst="rect">
            <a:avLst/>
          </a:prstGeom>
          <a:noFill/>
        </p:spPr>
        <p:txBody>
          <a:bodyPr wrap="square" rtlCol="0">
            <a:spAutoFit/>
          </a:bodyPr>
          <a:lstStyle/>
          <a:p>
            <a:pPr algn="ctr"/>
            <a:r>
              <a:rPr lang="fr-BE" sz="1801" dirty="0">
                <a:solidFill>
                  <a:prstClr val="black"/>
                </a:solidFill>
                <a:latin typeface="Century Gothic" panose="020B0502020202020204" pitchFamily="34" charset="0"/>
                <a:cs typeface="Arial" panose="020B0604020202020204" pitchFamily="34" charset="0"/>
              </a:rPr>
              <a:t>Situation</a:t>
            </a:r>
            <a:r>
              <a:rPr lang="fr-BE" sz="1801" b="1" dirty="0">
                <a:solidFill>
                  <a:prstClr val="black"/>
                </a:solidFill>
                <a:latin typeface="Century Gothic" panose="020B0502020202020204" pitchFamily="34" charset="0"/>
                <a:cs typeface="Arial" panose="020B0604020202020204" pitchFamily="34" charset="0"/>
              </a:rPr>
              <a:t> ACTUELLE</a:t>
            </a:r>
          </a:p>
          <a:p>
            <a:pPr algn="ctr"/>
            <a:endParaRPr lang="fr-BE" sz="1801" dirty="0">
              <a:solidFill>
                <a:prstClr val="black"/>
              </a:solidFill>
              <a:latin typeface="Century Gothic" panose="020B0502020202020204" pitchFamily="34" charset="0"/>
              <a:cs typeface="Arial" panose="020B0604020202020204" pitchFamily="34" charset="0"/>
            </a:endParaRPr>
          </a:p>
          <a:p>
            <a:pPr algn="ctr"/>
            <a:r>
              <a:rPr lang="fr-BE" sz="1801" dirty="0">
                <a:solidFill>
                  <a:prstClr val="black"/>
                </a:solidFill>
                <a:latin typeface="Century Gothic" panose="020B0502020202020204" pitchFamily="34" charset="0"/>
                <a:cs typeface="Arial" panose="020B0604020202020204" pitchFamily="34" charset="0"/>
              </a:rPr>
              <a:t>Garage</a:t>
            </a:r>
          </a:p>
          <a:p>
            <a:pPr algn="ctr"/>
            <a:endParaRPr lang="fr-BE" sz="1801" dirty="0">
              <a:solidFill>
                <a:prstClr val="black"/>
              </a:solidFill>
              <a:latin typeface="Century Gothic" panose="020B0502020202020204" pitchFamily="34" charset="0"/>
              <a:cs typeface="Arial" panose="020B0604020202020204" pitchFamily="34" charset="0"/>
            </a:endParaRPr>
          </a:p>
          <a:p>
            <a:pPr algn="ctr"/>
            <a:r>
              <a:rPr lang="fr-BE" sz="1801" dirty="0">
                <a:solidFill>
                  <a:prstClr val="black"/>
                </a:solidFill>
                <a:latin typeface="Century Gothic" panose="020B0502020202020204" pitchFamily="34" charset="0"/>
                <a:cs typeface="Arial" panose="020B0604020202020204" pitchFamily="34" charset="0"/>
              </a:rPr>
              <a:t>Type </a:t>
            </a:r>
            <a:r>
              <a:rPr lang="fr-BE" sz="1801" b="1" dirty="0">
                <a:solidFill>
                  <a:prstClr val="black"/>
                </a:solidFill>
                <a:latin typeface="Century Gothic" panose="020B0502020202020204" pitchFamily="34" charset="0"/>
                <a:cs typeface="Arial" panose="020B0604020202020204" pitchFamily="34" charset="0"/>
              </a:rPr>
              <a:t>V</a:t>
            </a:r>
          </a:p>
        </p:txBody>
      </p:sp>
      <p:sp>
        <p:nvSpPr>
          <p:cNvPr id="16" name="Titre 1">
            <a:extLst>
              <a:ext uri="{FF2B5EF4-FFF2-40B4-BE49-F238E27FC236}">
                <a16:creationId xmlns:a16="http://schemas.microsoft.com/office/drawing/2014/main" id="{48C9BD0A-639D-965B-E006-45D9F90BD09A}"/>
              </a:ext>
            </a:extLst>
          </p:cNvPr>
          <p:cNvSpPr txBox="1">
            <a:spLocks/>
          </p:cNvSpPr>
          <p:nvPr/>
        </p:nvSpPr>
        <p:spPr>
          <a:xfrm>
            <a:off x="850588" y="2548"/>
            <a:ext cx="10490827" cy="1143001"/>
          </a:xfrm>
          <a:prstGeom prst="rect">
            <a:avLst/>
          </a:prstGeom>
        </p:spPr>
        <p:txBody>
          <a:bodyPr vert="horz" lIns="91440" tIns="45721" rIns="91440" bIns="45721" rtlCol="0" anchor="ctr">
            <a:normAutofit/>
          </a:bodyPr>
          <a:lstStyle>
            <a:lvl1pPr algn="l" defTabSz="609585" rtl="0" eaLnBrk="1" latinLnBrk="0" hangingPunct="1">
              <a:spcBef>
                <a:spcPct val="0"/>
              </a:spcBef>
              <a:buNone/>
              <a:defRPr sz="3733" b="1" kern="1200">
                <a:solidFill>
                  <a:srgbClr val="7AB929"/>
                </a:solidFill>
                <a:latin typeface="Arial"/>
                <a:ea typeface="+mj-ea"/>
                <a:cs typeface="Arial"/>
              </a:defRPr>
            </a:lvl1pPr>
          </a:lstStyle>
          <a:p>
            <a:pPr lvl="0" algn="ctr">
              <a:defRPr/>
            </a:pPr>
            <a:r>
              <a:rPr lang="fr-BE" dirty="0">
                <a:latin typeface="Century Gothic" panose="020B0502020202020204" pitchFamily="34" charset="0"/>
              </a:rPr>
              <a:t>Contexte - Terrain</a:t>
            </a:r>
            <a:endParaRPr lang="fr-FR" dirty="0">
              <a:latin typeface="Century Gothic" panose="020B0502020202020204" pitchFamily="34" charset="0"/>
            </a:endParaRPr>
          </a:p>
        </p:txBody>
      </p:sp>
      <p:grpSp>
        <p:nvGrpSpPr>
          <p:cNvPr id="33" name="Groupe 32">
            <a:extLst>
              <a:ext uri="{FF2B5EF4-FFF2-40B4-BE49-F238E27FC236}">
                <a16:creationId xmlns:a16="http://schemas.microsoft.com/office/drawing/2014/main" id="{0A6DFB33-ECC9-E818-AA59-35E526E81AFF}"/>
              </a:ext>
            </a:extLst>
          </p:cNvPr>
          <p:cNvGrpSpPr/>
          <p:nvPr/>
        </p:nvGrpSpPr>
        <p:grpSpPr>
          <a:xfrm>
            <a:off x="300096" y="2967536"/>
            <a:ext cx="3550009" cy="2045076"/>
            <a:chOff x="2735289" y="1377292"/>
            <a:chExt cx="6721422" cy="4999153"/>
          </a:xfrm>
        </p:grpSpPr>
        <p:pic>
          <p:nvPicPr>
            <p:cNvPr id="5" name="Image 4">
              <a:extLst>
                <a:ext uri="{FF2B5EF4-FFF2-40B4-BE49-F238E27FC236}">
                  <a16:creationId xmlns:a16="http://schemas.microsoft.com/office/drawing/2014/main" id="{D35C31A8-4575-D737-10C1-E3518D946A78}"/>
                </a:ext>
              </a:extLst>
            </p:cNvPr>
            <p:cNvPicPr>
              <a:picLocks noChangeAspect="1"/>
            </p:cNvPicPr>
            <p:nvPr/>
          </p:nvPicPr>
          <p:blipFill>
            <a:blip r:embed="rId3"/>
            <a:stretch>
              <a:fillRect/>
            </a:stretch>
          </p:blipFill>
          <p:spPr>
            <a:xfrm>
              <a:off x="2735289" y="1377292"/>
              <a:ext cx="6721422" cy="4999153"/>
            </a:xfrm>
            <a:prstGeom prst="rect">
              <a:avLst/>
            </a:prstGeom>
          </p:spPr>
        </p:pic>
        <p:pic>
          <p:nvPicPr>
            <p:cNvPr id="18" name="Image 17">
              <a:extLst>
                <a:ext uri="{FF2B5EF4-FFF2-40B4-BE49-F238E27FC236}">
                  <a16:creationId xmlns:a16="http://schemas.microsoft.com/office/drawing/2014/main" id="{F55E2252-B5D7-F98C-F7A7-7E0AE8788C5B}"/>
                </a:ext>
              </a:extLst>
            </p:cNvPr>
            <p:cNvPicPr>
              <a:picLocks noChangeAspect="1"/>
            </p:cNvPicPr>
            <p:nvPr/>
          </p:nvPicPr>
          <p:blipFill rotWithShape="1">
            <a:blip r:embed="rId3"/>
            <a:srcRect l="75862" t="53617" r="13084" b="32761"/>
            <a:stretch/>
          </p:blipFill>
          <p:spPr>
            <a:xfrm>
              <a:off x="6624638" y="4891089"/>
              <a:ext cx="742950" cy="681038"/>
            </a:xfrm>
            <a:prstGeom prst="rect">
              <a:avLst/>
            </a:prstGeom>
          </p:spPr>
        </p:pic>
        <p:pic>
          <p:nvPicPr>
            <p:cNvPr id="22" name="Image 21">
              <a:extLst>
                <a:ext uri="{FF2B5EF4-FFF2-40B4-BE49-F238E27FC236}">
                  <a16:creationId xmlns:a16="http://schemas.microsoft.com/office/drawing/2014/main" id="{91D76A2A-CC6A-08E5-5DF5-2F13A623A130}"/>
                </a:ext>
              </a:extLst>
            </p:cNvPr>
            <p:cNvPicPr>
              <a:picLocks noChangeAspect="1"/>
            </p:cNvPicPr>
            <p:nvPr/>
          </p:nvPicPr>
          <p:blipFill>
            <a:blip r:embed="rId4"/>
            <a:stretch>
              <a:fillRect/>
            </a:stretch>
          </p:blipFill>
          <p:spPr>
            <a:xfrm>
              <a:off x="2735289" y="5522576"/>
              <a:ext cx="788961" cy="441998"/>
            </a:xfrm>
            <a:prstGeom prst="rect">
              <a:avLst/>
            </a:prstGeom>
          </p:spPr>
        </p:pic>
        <p:pic>
          <p:nvPicPr>
            <p:cNvPr id="24" name="Image 23">
              <a:extLst>
                <a:ext uri="{FF2B5EF4-FFF2-40B4-BE49-F238E27FC236}">
                  <a16:creationId xmlns:a16="http://schemas.microsoft.com/office/drawing/2014/main" id="{E5C976AF-9208-9122-8454-20460D0FB095}"/>
                </a:ext>
              </a:extLst>
            </p:cNvPr>
            <p:cNvPicPr>
              <a:picLocks noChangeAspect="1"/>
            </p:cNvPicPr>
            <p:nvPr/>
          </p:nvPicPr>
          <p:blipFill>
            <a:blip r:embed="rId5"/>
            <a:stretch>
              <a:fillRect/>
            </a:stretch>
          </p:blipFill>
          <p:spPr>
            <a:xfrm>
              <a:off x="8373256" y="1933575"/>
              <a:ext cx="384161" cy="226718"/>
            </a:xfrm>
            <a:prstGeom prst="rect">
              <a:avLst/>
            </a:prstGeom>
          </p:spPr>
        </p:pic>
        <p:pic>
          <p:nvPicPr>
            <p:cNvPr id="25" name="Image 24">
              <a:extLst>
                <a:ext uri="{FF2B5EF4-FFF2-40B4-BE49-F238E27FC236}">
                  <a16:creationId xmlns:a16="http://schemas.microsoft.com/office/drawing/2014/main" id="{C02BFC6A-774E-E9F3-4750-313E5D0240ED}"/>
                </a:ext>
              </a:extLst>
            </p:cNvPr>
            <p:cNvPicPr>
              <a:picLocks noChangeAspect="1"/>
            </p:cNvPicPr>
            <p:nvPr/>
          </p:nvPicPr>
          <p:blipFill>
            <a:blip r:embed="rId5"/>
            <a:stretch>
              <a:fillRect/>
            </a:stretch>
          </p:blipFill>
          <p:spPr>
            <a:xfrm>
              <a:off x="8435169" y="4891089"/>
              <a:ext cx="384161" cy="226718"/>
            </a:xfrm>
            <a:prstGeom prst="rect">
              <a:avLst/>
            </a:prstGeom>
          </p:spPr>
        </p:pic>
        <p:pic>
          <p:nvPicPr>
            <p:cNvPr id="28" name="Image 27">
              <a:extLst>
                <a:ext uri="{FF2B5EF4-FFF2-40B4-BE49-F238E27FC236}">
                  <a16:creationId xmlns:a16="http://schemas.microsoft.com/office/drawing/2014/main" id="{9F89C0A7-2211-5DEB-5242-9D06C05FF6B2}"/>
                </a:ext>
              </a:extLst>
            </p:cNvPr>
            <p:cNvPicPr>
              <a:picLocks noChangeAspect="1"/>
            </p:cNvPicPr>
            <p:nvPr/>
          </p:nvPicPr>
          <p:blipFill>
            <a:blip r:embed="rId6"/>
            <a:stretch>
              <a:fillRect/>
            </a:stretch>
          </p:blipFill>
          <p:spPr>
            <a:xfrm rot="20184409">
              <a:off x="3199705" y="6066889"/>
              <a:ext cx="344249" cy="129762"/>
            </a:xfrm>
            <a:prstGeom prst="rect">
              <a:avLst/>
            </a:prstGeom>
          </p:spPr>
        </p:pic>
        <p:pic>
          <p:nvPicPr>
            <p:cNvPr id="29" name="Image 28">
              <a:extLst>
                <a:ext uri="{FF2B5EF4-FFF2-40B4-BE49-F238E27FC236}">
                  <a16:creationId xmlns:a16="http://schemas.microsoft.com/office/drawing/2014/main" id="{2F6A3807-602C-91A8-0A92-F4D62283E236}"/>
                </a:ext>
              </a:extLst>
            </p:cNvPr>
            <p:cNvPicPr>
              <a:picLocks noChangeAspect="1"/>
            </p:cNvPicPr>
            <p:nvPr/>
          </p:nvPicPr>
          <p:blipFill>
            <a:blip r:embed="rId6"/>
            <a:stretch>
              <a:fillRect/>
            </a:stretch>
          </p:blipFill>
          <p:spPr>
            <a:xfrm rot="20184409">
              <a:off x="2880554" y="6155159"/>
              <a:ext cx="226103" cy="162710"/>
            </a:xfrm>
            <a:prstGeom prst="rect">
              <a:avLst/>
            </a:prstGeom>
          </p:spPr>
        </p:pic>
        <p:pic>
          <p:nvPicPr>
            <p:cNvPr id="32" name="Image 31">
              <a:extLst>
                <a:ext uri="{FF2B5EF4-FFF2-40B4-BE49-F238E27FC236}">
                  <a16:creationId xmlns:a16="http://schemas.microsoft.com/office/drawing/2014/main" id="{C94F3271-FDB2-BCE9-0083-2637F648C243}"/>
                </a:ext>
              </a:extLst>
            </p:cNvPr>
            <p:cNvPicPr>
              <a:picLocks noChangeAspect="1"/>
            </p:cNvPicPr>
            <p:nvPr/>
          </p:nvPicPr>
          <p:blipFill>
            <a:blip r:embed="rId7"/>
            <a:stretch>
              <a:fillRect/>
            </a:stretch>
          </p:blipFill>
          <p:spPr>
            <a:xfrm rot="20788194">
              <a:off x="5150870" y="4152012"/>
              <a:ext cx="925399" cy="278439"/>
            </a:xfrm>
            <a:prstGeom prst="rect">
              <a:avLst/>
            </a:prstGeom>
          </p:spPr>
        </p:pic>
      </p:grpSp>
      <p:sp>
        <p:nvSpPr>
          <p:cNvPr id="2" name="ZoneTexte 1">
            <a:extLst>
              <a:ext uri="{FF2B5EF4-FFF2-40B4-BE49-F238E27FC236}">
                <a16:creationId xmlns:a16="http://schemas.microsoft.com/office/drawing/2014/main" id="{E00A6E5A-2E72-E10E-07B6-BDF4B68F6F0F}"/>
              </a:ext>
            </a:extLst>
          </p:cNvPr>
          <p:cNvSpPr txBox="1"/>
          <p:nvPr/>
        </p:nvSpPr>
        <p:spPr>
          <a:xfrm>
            <a:off x="4989700" y="1398657"/>
            <a:ext cx="2626254" cy="1477969"/>
          </a:xfrm>
          <a:prstGeom prst="rect">
            <a:avLst/>
          </a:prstGeom>
          <a:noFill/>
        </p:spPr>
        <p:txBody>
          <a:bodyPr wrap="square" rtlCol="0">
            <a:spAutoFit/>
          </a:bodyPr>
          <a:lstStyle/>
          <a:p>
            <a:pPr algn="ctr"/>
            <a:r>
              <a:rPr lang="fr-BE" sz="1801" dirty="0">
                <a:solidFill>
                  <a:prstClr val="black"/>
                </a:solidFill>
                <a:latin typeface="Century Gothic" panose="020B0502020202020204" pitchFamily="34" charset="0"/>
                <a:cs typeface="Arial" panose="020B0604020202020204" pitchFamily="34" charset="0"/>
              </a:rPr>
              <a:t>Situation de</a:t>
            </a:r>
            <a:r>
              <a:rPr lang="fr-BE" sz="1801" b="1" dirty="0">
                <a:solidFill>
                  <a:prstClr val="black"/>
                </a:solidFill>
                <a:latin typeface="Century Gothic" panose="020B0502020202020204" pitchFamily="34" charset="0"/>
                <a:cs typeface="Arial" panose="020B0604020202020204" pitchFamily="34" charset="0"/>
              </a:rPr>
              <a:t> DROIT</a:t>
            </a:r>
          </a:p>
          <a:p>
            <a:pPr algn="ctr"/>
            <a:endParaRPr lang="fr-BE" sz="1801" dirty="0">
              <a:solidFill>
                <a:prstClr val="black"/>
              </a:solidFill>
              <a:latin typeface="Century Gothic" panose="020B0502020202020204" pitchFamily="34" charset="0"/>
              <a:cs typeface="Arial" panose="020B0604020202020204" pitchFamily="34" charset="0"/>
            </a:endParaRPr>
          </a:p>
          <a:p>
            <a:pPr algn="ctr"/>
            <a:r>
              <a:rPr lang="fr-BE" sz="1801" dirty="0">
                <a:solidFill>
                  <a:prstClr val="black"/>
                </a:solidFill>
                <a:latin typeface="Century Gothic" panose="020B0502020202020204" pitchFamily="34" charset="0"/>
                <a:cs typeface="Arial" panose="020B0604020202020204" pitchFamily="34" charset="0"/>
              </a:rPr>
              <a:t>Zone d’habitat</a:t>
            </a:r>
          </a:p>
          <a:p>
            <a:pPr algn="ctr"/>
            <a:br>
              <a:rPr lang="fr-BE" sz="1801" dirty="0">
                <a:solidFill>
                  <a:prstClr val="black"/>
                </a:solidFill>
                <a:latin typeface="Century Gothic" panose="020B0502020202020204" pitchFamily="34" charset="0"/>
                <a:cs typeface="Arial" panose="020B0604020202020204" pitchFamily="34" charset="0"/>
              </a:rPr>
            </a:br>
            <a:r>
              <a:rPr lang="fr-BE" sz="1801" dirty="0">
                <a:solidFill>
                  <a:prstClr val="black"/>
                </a:solidFill>
                <a:latin typeface="Century Gothic" panose="020B0502020202020204" pitchFamily="34" charset="0"/>
                <a:cs typeface="Arial" panose="020B0604020202020204" pitchFamily="34" charset="0"/>
              </a:rPr>
              <a:t>Type </a:t>
            </a:r>
            <a:r>
              <a:rPr lang="fr-BE" sz="1801" b="1" dirty="0">
                <a:solidFill>
                  <a:prstClr val="black"/>
                </a:solidFill>
                <a:latin typeface="Century Gothic" panose="020B0502020202020204" pitchFamily="34" charset="0"/>
                <a:cs typeface="Arial" panose="020B0604020202020204" pitchFamily="34" charset="0"/>
              </a:rPr>
              <a:t>III</a:t>
            </a:r>
          </a:p>
        </p:txBody>
      </p:sp>
      <p:grpSp>
        <p:nvGrpSpPr>
          <p:cNvPr id="3" name="Groupe 2">
            <a:extLst>
              <a:ext uri="{FF2B5EF4-FFF2-40B4-BE49-F238E27FC236}">
                <a16:creationId xmlns:a16="http://schemas.microsoft.com/office/drawing/2014/main" id="{8114A38F-62E2-DCF2-3B92-68E7AE38EBED}"/>
              </a:ext>
            </a:extLst>
          </p:cNvPr>
          <p:cNvGrpSpPr/>
          <p:nvPr/>
        </p:nvGrpSpPr>
        <p:grpSpPr>
          <a:xfrm>
            <a:off x="4457785" y="2975658"/>
            <a:ext cx="3549600" cy="2044800"/>
            <a:chOff x="2716237" y="1302836"/>
            <a:chExt cx="6759526" cy="4252328"/>
          </a:xfrm>
        </p:grpSpPr>
        <p:pic>
          <p:nvPicPr>
            <p:cNvPr id="4" name="Image 3">
              <a:extLst>
                <a:ext uri="{FF2B5EF4-FFF2-40B4-BE49-F238E27FC236}">
                  <a16:creationId xmlns:a16="http://schemas.microsoft.com/office/drawing/2014/main" id="{76281A5D-3E79-9DB4-F8E3-CD4856EDE798}"/>
                </a:ext>
              </a:extLst>
            </p:cNvPr>
            <p:cNvPicPr>
              <a:picLocks noChangeAspect="1"/>
            </p:cNvPicPr>
            <p:nvPr/>
          </p:nvPicPr>
          <p:blipFill>
            <a:blip r:embed="rId8"/>
            <a:stretch>
              <a:fillRect/>
            </a:stretch>
          </p:blipFill>
          <p:spPr>
            <a:xfrm>
              <a:off x="2716237" y="1302836"/>
              <a:ext cx="6759526" cy="4252328"/>
            </a:xfrm>
            <a:prstGeom prst="rect">
              <a:avLst/>
            </a:prstGeom>
          </p:spPr>
        </p:pic>
        <p:sp>
          <p:nvSpPr>
            <p:cNvPr id="6" name="Rectangle 5">
              <a:extLst>
                <a:ext uri="{FF2B5EF4-FFF2-40B4-BE49-F238E27FC236}">
                  <a16:creationId xmlns:a16="http://schemas.microsoft.com/office/drawing/2014/main" id="{FEB11BCB-EE88-ABE3-E039-96DE17CDA957}"/>
                </a:ext>
              </a:extLst>
            </p:cNvPr>
            <p:cNvSpPr/>
            <p:nvPr/>
          </p:nvSpPr>
          <p:spPr>
            <a:xfrm>
              <a:off x="5685183" y="3429000"/>
              <a:ext cx="1025718" cy="2067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1"/>
            </a:p>
          </p:txBody>
        </p:sp>
        <p:sp>
          <p:nvSpPr>
            <p:cNvPr id="7" name="Rectangle 6">
              <a:extLst>
                <a:ext uri="{FF2B5EF4-FFF2-40B4-BE49-F238E27FC236}">
                  <a16:creationId xmlns:a16="http://schemas.microsoft.com/office/drawing/2014/main" id="{8169F09A-EECC-2472-48FD-A3B2558AA357}"/>
                </a:ext>
              </a:extLst>
            </p:cNvPr>
            <p:cNvSpPr/>
            <p:nvPr/>
          </p:nvSpPr>
          <p:spPr>
            <a:xfrm>
              <a:off x="8207072" y="4212681"/>
              <a:ext cx="1025718" cy="2067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1"/>
            </a:p>
          </p:txBody>
        </p:sp>
        <p:sp>
          <p:nvSpPr>
            <p:cNvPr id="8" name="Rectangle 7">
              <a:extLst>
                <a:ext uri="{FF2B5EF4-FFF2-40B4-BE49-F238E27FC236}">
                  <a16:creationId xmlns:a16="http://schemas.microsoft.com/office/drawing/2014/main" id="{750D975F-455D-343E-E427-E354C18A9E9A}"/>
                </a:ext>
              </a:extLst>
            </p:cNvPr>
            <p:cNvSpPr/>
            <p:nvPr/>
          </p:nvSpPr>
          <p:spPr>
            <a:xfrm>
              <a:off x="2740090" y="5144494"/>
              <a:ext cx="989072" cy="4106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1"/>
            </a:p>
          </p:txBody>
        </p:sp>
      </p:grpSp>
      <p:grpSp>
        <p:nvGrpSpPr>
          <p:cNvPr id="9" name="Groupe 8">
            <a:extLst>
              <a:ext uri="{FF2B5EF4-FFF2-40B4-BE49-F238E27FC236}">
                <a16:creationId xmlns:a16="http://schemas.microsoft.com/office/drawing/2014/main" id="{889B608E-A37C-C97E-7B6D-B024FE89625D}"/>
              </a:ext>
            </a:extLst>
          </p:cNvPr>
          <p:cNvGrpSpPr/>
          <p:nvPr/>
        </p:nvGrpSpPr>
        <p:grpSpPr>
          <a:xfrm>
            <a:off x="8462610" y="2967536"/>
            <a:ext cx="3550009" cy="2045076"/>
            <a:chOff x="2735289" y="1377292"/>
            <a:chExt cx="6721422" cy="4999153"/>
          </a:xfrm>
        </p:grpSpPr>
        <p:pic>
          <p:nvPicPr>
            <p:cNvPr id="10" name="Image 9">
              <a:extLst>
                <a:ext uri="{FF2B5EF4-FFF2-40B4-BE49-F238E27FC236}">
                  <a16:creationId xmlns:a16="http://schemas.microsoft.com/office/drawing/2014/main" id="{962461C0-35AF-DE99-8531-4C330D11264D}"/>
                </a:ext>
              </a:extLst>
            </p:cNvPr>
            <p:cNvPicPr>
              <a:picLocks noChangeAspect="1"/>
            </p:cNvPicPr>
            <p:nvPr/>
          </p:nvPicPr>
          <p:blipFill>
            <a:blip r:embed="rId3"/>
            <a:stretch>
              <a:fillRect/>
            </a:stretch>
          </p:blipFill>
          <p:spPr>
            <a:xfrm>
              <a:off x="2735289" y="1377292"/>
              <a:ext cx="6721422" cy="4999153"/>
            </a:xfrm>
            <a:prstGeom prst="rect">
              <a:avLst/>
            </a:prstGeom>
          </p:spPr>
        </p:pic>
        <p:pic>
          <p:nvPicPr>
            <p:cNvPr id="12" name="Image 11">
              <a:extLst>
                <a:ext uri="{FF2B5EF4-FFF2-40B4-BE49-F238E27FC236}">
                  <a16:creationId xmlns:a16="http://schemas.microsoft.com/office/drawing/2014/main" id="{3465BAC6-3C81-9B7A-31BE-E8470596F1C0}"/>
                </a:ext>
              </a:extLst>
            </p:cNvPr>
            <p:cNvPicPr>
              <a:picLocks noChangeAspect="1"/>
            </p:cNvPicPr>
            <p:nvPr/>
          </p:nvPicPr>
          <p:blipFill rotWithShape="1">
            <a:blip r:embed="rId3"/>
            <a:srcRect l="75862" t="53617" r="13084" b="32761"/>
            <a:stretch/>
          </p:blipFill>
          <p:spPr>
            <a:xfrm>
              <a:off x="6624638" y="4891089"/>
              <a:ext cx="742950" cy="681038"/>
            </a:xfrm>
            <a:prstGeom prst="rect">
              <a:avLst/>
            </a:prstGeom>
          </p:spPr>
        </p:pic>
        <p:pic>
          <p:nvPicPr>
            <p:cNvPr id="13" name="Image 12">
              <a:extLst>
                <a:ext uri="{FF2B5EF4-FFF2-40B4-BE49-F238E27FC236}">
                  <a16:creationId xmlns:a16="http://schemas.microsoft.com/office/drawing/2014/main" id="{7FFC01E0-0A7A-C1DB-EF4B-88B94DFBF80D}"/>
                </a:ext>
              </a:extLst>
            </p:cNvPr>
            <p:cNvPicPr>
              <a:picLocks noChangeAspect="1"/>
            </p:cNvPicPr>
            <p:nvPr/>
          </p:nvPicPr>
          <p:blipFill>
            <a:blip r:embed="rId4"/>
            <a:stretch>
              <a:fillRect/>
            </a:stretch>
          </p:blipFill>
          <p:spPr>
            <a:xfrm>
              <a:off x="2735289" y="5522576"/>
              <a:ext cx="788961" cy="441998"/>
            </a:xfrm>
            <a:prstGeom prst="rect">
              <a:avLst/>
            </a:prstGeom>
          </p:spPr>
        </p:pic>
        <p:pic>
          <p:nvPicPr>
            <p:cNvPr id="14" name="Image 13">
              <a:extLst>
                <a:ext uri="{FF2B5EF4-FFF2-40B4-BE49-F238E27FC236}">
                  <a16:creationId xmlns:a16="http://schemas.microsoft.com/office/drawing/2014/main" id="{C4F08031-ABFB-CEBE-3AAF-F315C0875722}"/>
                </a:ext>
              </a:extLst>
            </p:cNvPr>
            <p:cNvPicPr>
              <a:picLocks noChangeAspect="1"/>
            </p:cNvPicPr>
            <p:nvPr/>
          </p:nvPicPr>
          <p:blipFill>
            <a:blip r:embed="rId5"/>
            <a:stretch>
              <a:fillRect/>
            </a:stretch>
          </p:blipFill>
          <p:spPr>
            <a:xfrm>
              <a:off x="8373256" y="1933575"/>
              <a:ext cx="384161" cy="226718"/>
            </a:xfrm>
            <a:prstGeom prst="rect">
              <a:avLst/>
            </a:prstGeom>
          </p:spPr>
        </p:pic>
        <p:pic>
          <p:nvPicPr>
            <p:cNvPr id="15" name="Image 14">
              <a:extLst>
                <a:ext uri="{FF2B5EF4-FFF2-40B4-BE49-F238E27FC236}">
                  <a16:creationId xmlns:a16="http://schemas.microsoft.com/office/drawing/2014/main" id="{0C9EE612-C11C-79F6-85C8-B0CE0CD32164}"/>
                </a:ext>
              </a:extLst>
            </p:cNvPr>
            <p:cNvPicPr>
              <a:picLocks noChangeAspect="1"/>
            </p:cNvPicPr>
            <p:nvPr/>
          </p:nvPicPr>
          <p:blipFill>
            <a:blip r:embed="rId5"/>
            <a:stretch>
              <a:fillRect/>
            </a:stretch>
          </p:blipFill>
          <p:spPr>
            <a:xfrm>
              <a:off x="8435169" y="4891089"/>
              <a:ext cx="384161" cy="226718"/>
            </a:xfrm>
            <a:prstGeom prst="rect">
              <a:avLst/>
            </a:prstGeom>
          </p:spPr>
        </p:pic>
        <p:pic>
          <p:nvPicPr>
            <p:cNvPr id="17" name="Image 16">
              <a:extLst>
                <a:ext uri="{FF2B5EF4-FFF2-40B4-BE49-F238E27FC236}">
                  <a16:creationId xmlns:a16="http://schemas.microsoft.com/office/drawing/2014/main" id="{8176DFD3-73C3-B673-8F68-C441A219AA87}"/>
                </a:ext>
              </a:extLst>
            </p:cNvPr>
            <p:cNvPicPr>
              <a:picLocks noChangeAspect="1"/>
            </p:cNvPicPr>
            <p:nvPr/>
          </p:nvPicPr>
          <p:blipFill>
            <a:blip r:embed="rId6"/>
            <a:stretch>
              <a:fillRect/>
            </a:stretch>
          </p:blipFill>
          <p:spPr>
            <a:xfrm rot="20184409">
              <a:off x="3199705" y="6066889"/>
              <a:ext cx="344249" cy="129762"/>
            </a:xfrm>
            <a:prstGeom prst="rect">
              <a:avLst/>
            </a:prstGeom>
          </p:spPr>
        </p:pic>
        <p:pic>
          <p:nvPicPr>
            <p:cNvPr id="19" name="Image 18">
              <a:extLst>
                <a:ext uri="{FF2B5EF4-FFF2-40B4-BE49-F238E27FC236}">
                  <a16:creationId xmlns:a16="http://schemas.microsoft.com/office/drawing/2014/main" id="{C2BE6C05-CE93-8DD8-CBC2-E835D8D23834}"/>
                </a:ext>
              </a:extLst>
            </p:cNvPr>
            <p:cNvPicPr>
              <a:picLocks noChangeAspect="1"/>
            </p:cNvPicPr>
            <p:nvPr/>
          </p:nvPicPr>
          <p:blipFill>
            <a:blip r:embed="rId6"/>
            <a:stretch>
              <a:fillRect/>
            </a:stretch>
          </p:blipFill>
          <p:spPr>
            <a:xfrm rot="20184409">
              <a:off x="2880554" y="6155159"/>
              <a:ext cx="226103" cy="162710"/>
            </a:xfrm>
            <a:prstGeom prst="rect">
              <a:avLst/>
            </a:prstGeom>
          </p:spPr>
        </p:pic>
        <p:pic>
          <p:nvPicPr>
            <p:cNvPr id="20" name="Image 19">
              <a:extLst>
                <a:ext uri="{FF2B5EF4-FFF2-40B4-BE49-F238E27FC236}">
                  <a16:creationId xmlns:a16="http://schemas.microsoft.com/office/drawing/2014/main" id="{44DA1A2F-2E5C-D6EE-D273-80D61F9A73FA}"/>
                </a:ext>
              </a:extLst>
            </p:cNvPr>
            <p:cNvPicPr>
              <a:picLocks noChangeAspect="1"/>
            </p:cNvPicPr>
            <p:nvPr/>
          </p:nvPicPr>
          <p:blipFill>
            <a:blip r:embed="rId7"/>
            <a:stretch>
              <a:fillRect/>
            </a:stretch>
          </p:blipFill>
          <p:spPr>
            <a:xfrm rot="20788194">
              <a:off x="5150870" y="4152012"/>
              <a:ext cx="925399" cy="278439"/>
            </a:xfrm>
            <a:prstGeom prst="rect">
              <a:avLst/>
            </a:prstGeom>
          </p:spPr>
        </p:pic>
      </p:grpSp>
      <p:sp>
        <p:nvSpPr>
          <p:cNvPr id="21" name="ZoneTexte 20">
            <a:extLst>
              <a:ext uri="{FF2B5EF4-FFF2-40B4-BE49-F238E27FC236}">
                <a16:creationId xmlns:a16="http://schemas.microsoft.com/office/drawing/2014/main" id="{AC5797B5-C597-2F35-318C-2CF9EB6D463B}"/>
              </a:ext>
            </a:extLst>
          </p:cNvPr>
          <p:cNvSpPr txBox="1"/>
          <p:nvPr/>
        </p:nvSpPr>
        <p:spPr>
          <a:xfrm>
            <a:off x="8998016" y="1398655"/>
            <a:ext cx="2626254" cy="1477969"/>
          </a:xfrm>
          <a:prstGeom prst="rect">
            <a:avLst/>
          </a:prstGeom>
          <a:noFill/>
        </p:spPr>
        <p:txBody>
          <a:bodyPr wrap="square" rtlCol="0">
            <a:spAutoFit/>
          </a:bodyPr>
          <a:lstStyle/>
          <a:p>
            <a:pPr algn="ctr"/>
            <a:r>
              <a:rPr lang="fr-BE" sz="1801" dirty="0">
                <a:solidFill>
                  <a:prstClr val="black"/>
                </a:solidFill>
                <a:latin typeface="Century Gothic" panose="020B0502020202020204" pitchFamily="34" charset="0"/>
                <a:cs typeface="Arial" panose="020B0604020202020204" pitchFamily="34" charset="0"/>
              </a:rPr>
              <a:t>Situation</a:t>
            </a:r>
            <a:r>
              <a:rPr lang="fr-BE" sz="1801" b="1" dirty="0">
                <a:solidFill>
                  <a:prstClr val="black"/>
                </a:solidFill>
                <a:latin typeface="Century Gothic" panose="020B0502020202020204" pitchFamily="34" charset="0"/>
                <a:cs typeface="Arial" panose="020B0604020202020204" pitchFamily="34" charset="0"/>
              </a:rPr>
              <a:t> PROJETEE</a:t>
            </a:r>
          </a:p>
          <a:p>
            <a:pPr algn="ctr"/>
            <a:endParaRPr lang="fr-BE" sz="1801" dirty="0">
              <a:solidFill>
                <a:prstClr val="black"/>
              </a:solidFill>
              <a:latin typeface="Century Gothic" panose="020B0502020202020204" pitchFamily="34" charset="0"/>
              <a:cs typeface="Arial" panose="020B0604020202020204" pitchFamily="34" charset="0"/>
            </a:endParaRPr>
          </a:p>
          <a:p>
            <a:pPr algn="ctr"/>
            <a:r>
              <a:rPr lang="fr-BE" sz="1801" dirty="0">
                <a:solidFill>
                  <a:prstClr val="black"/>
                </a:solidFill>
                <a:latin typeface="Century Gothic" panose="020B0502020202020204" pitchFamily="34" charset="0"/>
                <a:cs typeface="Arial" panose="020B0604020202020204" pitchFamily="34" charset="0"/>
              </a:rPr>
              <a:t>Commerce</a:t>
            </a:r>
          </a:p>
          <a:p>
            <a:pPr algn="ctr"/>
            <a:endParaRPr lang="fr-BE" sz="1801" dirty="0">
              <a:solidFill>
                <a:prstClr val="black"/>
              </a:solidFill>
              <a:latin typeface="Century Gothic" panose="020B0502020202020204" pitchFamily="34" charset="0"/>
              <a:cs typeface="Arial" panose="020B0604020202020204" pitchFamily="34" charset="0"/>
            </a:endParaRPr>
          </a:p>
          <a:p>
            <a:pPr algn="ctr"/>
            <a:r>
              <a:rPr lang="fr-BE" sz="1801" dirty="0">
                <a:solidFill>
                  <a:prstClr val="black"/>
                </a:solidFill>
                <a:latin typeface="Century Gothic" panose="020B0502020202020204" pitchFamily="34" charset="0"/>
                <a:cs typeface="Arial" panose="020B0604020202020204" pitchFamily="34" charset="0"/>
              </a:rPr>
              <a:t>Type </a:t>
            </a:r>
            <a:r>
              <a:rPr lang="fr-BE" sz="1801" b="1" dirty="0">
                <a:solidFill>
                  <a:prstClr val="black"/>
                </a:solidFill>
                <a:latin typeface="Century Gothic" panose="020B0502020202020204" pitchFamily="34" charset="0"/>
                <a:cs typeface="Arial" panose="020B0604020202020204" pitchFamily="34" charset="0"/>
              </a:rPr>
              <a:t>IV</a:t>
            </a:r>
          </a:p>
        </p:txBody>
      </p:sp>
      <p:sp>
        <p:nvSpPr>
          <p:cNvPr id="23" name="ZoneTexte 22">
            <a:extLst>
              <a:ext uri="{FF2B5EF4-FFF2-40B4-BE49-F238E27FC236}">
                <a16:creationId xmlns:a16="http://schemas.microsoft.com/office/drawing/2014/main" id="{69C594A8-6D20-B5FC-A8FC-3145BDA02E81}"/>
              </a:ext>
            </a:extLst>
          </p:cNvPr>
          <p:cNvSpPr txBox="1"/>
          <p:nvPr/>
        </p:nvSpPr>
        <p:spPr>
          <a:xfrm>
            <a:off x="1866315" y="5420870"/>
            <a:ext cx="8478562" cy="923714"/>
          </a:xfrm>
          <a:prstGeom prst="rect">
            <a:avLst/>
          </a:prstGeom>
          <a:noFill/>
        </p:spPr>
        <p:txBody>
          <a:bodyPr wrap="square" rtlCol="0">
            <a:spAutoFit/>
          </a:bodyPr>
          <a:lstStyle/>
          <a:p>
            <a:pPr marL="342900" indent="-342900" algn="ctr">
              <a:buFont typeface="Arial" panose="020B0604020202020204" pitchFamily="34" charset="0"/>
              <a:buChar char="•"/>
            </a:pPr>
            <a:r>
              <a:rPr lang="fr-BE" sz="1801" dirty="0">
                <a:solidFill>
                  <a:prstClr val="black"/>
                </a:solidFill>
                <a:latin typeface="Century Gothic" panose="020B0502020202020204" pitchFamily="34" charset="0"/>
                <a:cs typeface="Arial" panose="020B0604020202020204" pitchFamily="34" charset="0"/>
              </a:rPr>
              <a:t>Projet de centre commercial raisonnablement abouti </a:t>
            </a:r>
            <a:r>
              <a:rPr lang="fr-BE" sz="1801" dirty="0">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sz="1801" b="1" dirty="0">
                <a:solidFill>
                  <a:prstClr val="black"/>
                </a:solidFill>
                <a:latin typeface="Century Gothic" panose="020B0502020202020204" pitchFamily="34" charset="0"/>
                <a:cs typeface="Arial" panose="020B0604020202020204" pitchFamily="34" charset="0"/>
                <a:sym typeface="Wingdings" panose="05000000000000000000" pitchFamily="2" charset="2"/>
              </a:rPr>
              <a:t>cas « FAP »</a:t>
            </a:r>
            <a:br>
              <a:rPr lang="fr-BE" sz="1801" b="1" dirty="0">
                <a:solidFill>
                  <a:prstClr val="black"/>
                </a:solidFill>
                <a:latin typeface="Century Gothic" panose="020B0502020202020204" pitchFamily="34" charset="0"/>
                <a:cs typeface="Arial" panose="020B0604020202020204" pitchFamily="34" charset="0"/>
                <a:sym typeface="Wingdings" panose="05000000000000000000" pitchFamily="2" charset="2"/>
              </a:rPr>
            </a:br>
            <a:endParaRPr lang="fr-BE" sz="1801" b="1" dirty="0">
              <a:solidFill>
                <a:prstClr val="black"/>
              </a:solidFill>
              <a:latin typeface="Century Gothic" panose="020B0502020202020204" pitchFamily="34" charset="0"/>
              <a:cs typeface="Arial" panose="020B0604020202020204" pitchFamily="34" charset="0"/>
            </a:endParaRPr>
          </a:p>
          <a:p>
            <a:pPr marL="342900" indent="-342900" algn="ctr">
              <a:buFont typeface="Arial" panose="020B0604020202020204" pitchFamily="34" charset="0"/>
              <a:buChar char="•"/>
            </a:pPr>
            <a:r>
              <a:rPr lang="fr-BE" sz="1801" dirty="0">
                <a:solidFill>
                  <a:prstClr val="black"/>
                </a:solidFill>
                <a:latin typeface="Century Gothic" panose="020B0502020202020204" pitchFamily="34" charset="0"/>
                <a:cs typeface="Arial" panose="020B0604020202020204" pitchFamily="34" charset="0"/>
              </a:rPr>
              <a:t>Pas de zone particulière (Natura2000, SGIB, ZPC)</a:t>
            </a:r>
            <a:endParaRPr lang="fr-BE" sz="1801" b="1" dirty="0">
              <a:solidFill>
                <a:prstClr val="black"/>
              </a:solidFill>
              <a:latin typeface="Century Gothic" panose="020B0502020202020204" pitchFamily="34" charset="0"/>
              <a:cs typeface="Arial" panose="020B0604020202020204" pitchFamily="34" charset="0"/>
            </a:endParaRPr>
          </a:p>
        </p:txBody>
      </p:sp>
      <p:sp>
        <p:nvSpPr>
          <p:cNvPr id="31" name="ZoneTexte 30">
            <a:extLst>
              <a:ext uri="{FF2B5EF4-FFF2-40B4-BE49-F238E27FC236}">
                <a16:creationId xmlns:a16="http://schemas.microsoft.com/office/drawing/2014/main" id="{E6D104C5-DB15-0F45-2666-AE9D6ACB7937}"/>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2</a:t>
            </a:r>
            <a:endParaRPr lang="fr-BE" sz="1600" b="1" dirty="0">
              <a:solidFill>
                <a:prstClr val="black"/>
              </a:solidFill>
              <a:latin typeface="Century Gothic" panose="020B0502020202020204" pitchFamily="34" charset="0"/>
              <a:cs typeface="Arial" panose="020B0604020202020204" pitchFamily="34" charset="0"/>
            </a:endParaRPr>
          </a:p>
        </p:txBody>
      </p:sp>
      <p:pic>
        <p:nvPicPr>
          <p:cNvPr id="27" name="Image 26">
            <a:extLst>
              <a:ext uri="{FF2B5EF4-FFF2-40B4-BE49-F238E27FC236}">
                <a16:creationId xmlns:a16="http://schemas.microsoft.com/office/drawing/2014/main" id="{0FDF6176-5166-10E0-4001-2E8FF9780C9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34" name="Image 33">
            <a:extLst>
              <a:ext uri="{FF2B5EF4-FFF2-40B4-BE49-F238E27FC236}">
                <a16:creationId xmlns:a16="http://schemas.microsoft.com/office/drawing/2014/main" id="{B51A6818-3CAD-21EC-446C-EFC4FC58FA38}"/>
              </a:ext>
            </a:extLst>
          </p:cNvPr>
          <p:cNvPicPr>
            <a:picLocks noChangeAspect="1"/>
          </p:cNvPicPr>
          <p:nvPr/>
        </p:nvPicPr>
        <p:blipFill>
          <a:blip r:embed="rId9">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10173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Étoile : 24 branches 7">
            <a:extLst>
              <a:ext uri="{FF2B5EF4-FFF2-40B4-BE49-F238E27FC236}">
                <a16:creationId xmlns:a16="http://schemas.microsoft.com/office/drawing/2014/main" id="{45E3BDE5-C834-3A19-0386-580690AC8744}"/>
              </a:ext>
            </a:extLst>
          </p:cNvPr>
          <p:cNvSpPr/>
          <p:nvPr/>
        </p:nvSpPr>
        <p:spPr>
          <a:xfrm>
            <a:off x="339365" y="818353"/>
            <a:ext cx="2663460" cy="1465483"/>
          </a:xfrm>
          <a:prstGeom prst="star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Indication de stress biologique</a:t>
            </a:r>
          </a:p>
        </p:txBody>
      </p:sp>
      <p:sp>
        <p:nvSpPr>
          <p:cNvPr id="9" name="Rectangle : coins arrondis 8">
            <a:extLst>
              <a:ext uri="{FF2B5EF4-FFF2-40B4-BE49-F238E27FC236}">
                <a16:creationId xmlns:a16="http://schemas.microsoft.com/office/drawing/2014/main" id="{DE035418-7ABD-1CCF-D4AA-90A563BA7190}"/>
              </a:ext>
            </a:extLst>
          </p:cNvPr>
          <p:cNvSpPr/>
          <p:nvPr/>
        </p:nvSpPr>
        <p:spPr>
          <a:xfrm>
            <a:off x="945231" y="2809189"/>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chemeClr val="tx1"/>
                </a:solidFill>
                <a:latin typeface="Century Gothic" panose="020B0502020202020204" pitchFamily="34" charset="0"/>
              </a:rPr>
              <a:t>Usage type I?</a:t>
            </a:r>
          </a:p>
        </p:txBody>
      </p:sp>
      <p:sp>
        <p:nvSpPr>
          <p:cNvPr id="10" name="Rectangle : coins arrondis 9">
            <a:extLst>
              <a:ext uri="{FF2B5EF4-FFF2-40B4-BE49-F238E27FC236}">
                <a16:creationId xmlns:a16="http://schemas.microsoft.com/office/drawing/2014/main" id="{3288DA89-97A1-F5AD-1080-9C8D80803B62}"/>
              </a:ext>
            </a:extLst>
          </p:cNvPr>
          <p:cNvSpPr/>
          <p:nvPr/>
        </p:nvSpPr>
        <p:spPr>
          <a:xfrm>
            <a:off x="2855537" y="2809188"/>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Milieu sensible au droit?</a:t>
            </a:r>
          </a:p>
        </p:txBody>
      </p:sp>
      <p:sp>
        <p:nvSpPr>
          <p:cNvPr id="11" name="Rectangle : coins arrondis 10">
            <a:extLst>
              <a:ext uri="{FF2B5EF4-FFF2-40B4-BE49-F238E27FC236}">
                <a16:creationId xmlns:a16="http://schemas.microsoft.com/office/drawing/2014/main" id="{FA4B23E1-6F55-4669-9208-66E9F14A65E9}"/>
              </a:ext>
            </a:extLst>
          </p:cNvPr>
          <p:cNvSpPr/>
          <p:nvPr/>
        </p:nvSpPr>
        <p:spPr>
          <a:xfrm>
            <a:off x="4765842" y="2809187"/>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Milieu sensible à proximité?</a:t>
            </a:r>
          </a:p>
        </p:txBody>
      </p:sp>
      <p:sp>
        <p:nvSpPr>
          <p:cNvPr id="12" name="Rectangle : coins arrondis 11">
            <a:extLst>
              <a:ext uri="{FF2B5EF4-FFF2-40B4-BE49-F238E27FC236}">
                <a16:creationId xmlns:a16="http://schemas.microsoft.com/office/drawing/2014/main" id="{1DB772EB-8FF7-8B2A-49BE-28AF8E33644B}"/>
              </a:ext>
            </a:extLst>
          </p:cNvPr>
          <p:cNvSpPr/>
          <p:nvPr/>
        </p:nvSpPr>
        <p:spPr>
          <a:xfrm>
            <a:off x="6676146" y="2807140"/>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Voies de transfert ?</a:t>
            </a:r>
          </a:p>
        </p:txBody>
      </p:sp>
      <p:sp>
        <p:nvSpPr>
          <p:cNvPr id="13" name="Rectangle : coins arrondis 12">
            <a:extLst>
              <a:ext uri="{FF2B5EF4-FFF2-40B4-BE49-F238E27FC236}">
                <a16:creationId xmlns:a16="http://schemas.microsoft.com/office/drawing/2014/main" id="{DCE87C9E-BDCE-B156-8C76-B11E6197D9DA}"/>
              </a:ext>
            </a:extLst>
          </p:cNvPr>
          <p:cNvSpPr/>
          <p:nvPr/>
        </p:nvSpPr>
        <p:spPr>
          <a:xfrm>
            <a:off x="8586451" y="2751110"/>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EDR-E volontaire ?</a:t>
            </a:r>
          </a:p>
        </p:txBody>
      </p:sp>
      <p:sp>
        <p:nvSpPr>
          <p:cNvPr id="14" name="Rectangle : coins arrondis 13">
            <a:extLst>
              <a:ext uri="{FF2B5EF4-FFF2-40B4-BE49-F238E27FC236}">
                <a16:creationId xmlns:a16="http://schemas.microsoft.com/office/drawing/2014/main" id="{A00F574A-85E8-E5EA-7916-ABD75913ADE8}"/>
              </a:ext>
            </a:extLst>
          </p:cNvPr>
          <p:cNvSpPr/>
          <p:nvPr/>
        </p:nvSpPr>
        <p:spPr>
          <a:xfrm>
            <a:off x="2103964" y="4123095"/>
            <a:ext cx="5298045" cy="4643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Demande d’avis au Comité CEDRE sur la nécessité de faire une EDR-E</a:t>
            </a:r>
          </a:p>
        </p:txBody>
      </p:sp>
      <p:sp>
        <p:nvSpPr>
          <p:cNvPr id="16" name="Rectangle : coins arrondis 15">
            <a:extLst>
              <a:ext uri="{FF2B5EF4-FFF2-40B4-BE49-F238E27FC236}">
                <a16:creationId xmlns:a16="http://schemas.microsoft.com/office/drawing/2014/main" id="{07935F51-76FF-2464-9FAC-6D46461F3605}"/>
              </a:ext>
            </a:extLst>
          </p:cNvPr>
          <p:cNvSpPr/>
          <p:nvPr/>
        </p:nvSpPr>
        <p:spPr>
          <a:xfrm>
            <a:off x="8077279" y="5072981"/>
            <a:ext cx="1765568" cy="7070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Réalisation EDR-E</a:t>
            </a:r>
          </a:p>
        </p:txBody>
      </p:sp>
      <p:sp>
        <p:nvSpPr>
          <p:cNvPr id="17" name="Rectangle : coins arrondis 16">
            <a:extLst>
              <a:ext uri="{FF2B5EF4-FFF2-40B4-BE49-F238E27FC236}">
                <a16:creationId xmlns:a16="http://schemas.microsoft.com/office/drawing/2014/main" id="{CC3DB9F9-5F97-1C75-11FB-EEFEB81EA91A}"/>
              </a:ext>
            </a:extLst>
          </p:cNvPr>
          <p:cNvSpPr/>
          <p:nvPr/>
        </p:nvSpPr>
        <p:spPr>
          <a:xfrm>
            <a:off x="10496757" y="2807137"/>
            <a:ext cx="1451727" cy="70701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Fin de l’ER-E : relativisation de l’ISB</a:t>
            </a:r>
          </a:p>
        </p:txBody>
      </p:sp>
      <p:cxnSp>
        <p:nvCxnSpPr>
          <p:cNvPr id="21" name="Connecteur droit avec flèche 20">
            <a:extLst>
              <a:ext uri="{FF2B5EF4-FFF2-40B4-BE49-F238E27FC236}">
                <a16:creationId xmlns:a16="http://schemas.microsoft.com/office/drawing/2014/main" id="{59704085-902C-9F03-3C67-FFB7439CF9B4}"/>
              </a:ext>
            </a:extLst>
          </p:cNvPr>
          <p:cNvCxnSpPr/>
          <p:nvPr/>
        </p:nvCxnSpPr>
        <p:spPr>
          <a:xfrm>
            <a:off x="2507530" y="3160643"/>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7F80B778-A6FF-1E44-B6A2-A5C87D696010}"/>
              </a:ext>
            </a:extLst>
          </p:cNvPr>
          <p:cNvCxnSpPr/>
          <p:nvPr/>
        </p:nvCxnSpPr>
        <p:spPr>
          <a:xfrm>
            <a:off x="4447291" y="3160643"/>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E5E2976D-588F-9939-EF65-96BE421206C8}"/>
              </a:ext>
            </a:extLst>
          </p:cNvPr>
          <p:cNvCxnSpPr/>
          <p:nvPr/>
        </p:nvCxnSpPr>
        <p:spPr>
          <a:xfrm>
            <a:off x="6308105" y="3160643"/>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726F2190-D410-96C7-C735-B23553C80D88}"/>
              </a:ext>
            </a:extLst>
          </p:cNvPr>
          <p:cNvCxnSpPr/>
          <p:nvPr/>
        </p:nvCxnSpPr>
        <p:spPr>
          <a:xfrm>
            <a:off x="8202891" y="3155449"/>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6F4EFDDF-1170-EA22-8CC8-A2A731B866B0}"/>
              </a:ext>
            </a:extLst>
          </p:cNvPr>
          <p:cNvCxnSpPr/>
          <p:nvPr/>
        </p:nvCxnSpPr>
        <p:spPr>
          <a:xfrm>
            <a:off x="10125958" y="3155449"/>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C2ED4567-4021-DC38-220A-C8BB27683520}"/>
              </a:ext>
            </a:extLst>
          </p:cNvPr>
          <p:cNvCxnSpPr>
            <a:cxnSpLocks/>
          </p:cNvCxnSpPr>
          <p:nvPr/>
        </p:nvCxnSpPr>
        <p:spPr>
          <a:xfrm>
            <a:off x="1787775" y="2285522"/>
            <a:ext cx="0" cy="419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A249FF93-75EC-9565-6A00-896C7A8B76CB}"/>
              </a:ext>
            </a:extLst>
          </p:cNvPr>
          <p:cNvCxnSpPr>
            <a:cxnSpLocks/>
          </p:cNvCxnSpPr>
          <p:nvPr/>
        </p:nvCxnSpPr>
        <p:spPr>
          <a:xfrm>
            <a:off x="2094230" y="3639708"/>
            <a:ext cx="89121" cy="4189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1A97BBCB-02CB-4DC1-B168-B02EA9F60A92}"/>
              </a:ext>
            </a:extLst>
          </p:cNvPr>
          <p:cNvCxnSpPr>
            <a:cxnSpLocks/>
          </p:cNvCxnSpPr>
          <p:nvPr/>
        </p:nvCxnSpPr>
        <p:spPr>
          <a:xfrm>
            <a:off x="3581399" y="3622065"/>
            <a:ext cx="0" cy="419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DD1F6F33-F1EE-017F-FC14-1CE9A8A62C62}"/>
              </a:ext>
            </a:extLst>
          </p:cNvPr>
          <p:cNvCxnSpPr>
            <a:cxnSpLocks/>
          </p:cNvCxnSpPr>
          <p:nvPr/>
        </p:nvCxnSpPr>
        <p:spPr>
          <a:xfrm>
            <a:off x="7179869" y="3622062"/>
            <a:ext cx="0" cy="419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C1814DCA-BF69-01B7-F152-940C90703AEC}"/>
              </a:ext>
            </a:extLst>
          </p:cNvPr>
          <p:cNvCxnSpPr>
            <a:cxnSpLocks/>
          </p:cNvCxnSpPr>
          <p:nvPr/>
        </p:nvCxnSpPr>
        <p:spPr>
          <a:xfrm>
            <a:off x="9312313" y="3651687"/>
            <a:ext cx="0" cy="1338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6981DC74-47BD-DA34-F41D-9EE2DE15B022}"/>
              </a:ext>
            </a:extLst>
          </p:cNvPr>
          <p:cNvSpPr txBox="1"/>
          <p:nvPr/>
        </p:nvSpPr>
        <p:spPr>
          <a:xfrm>
            <a:off x="2409579" y="2828406"/>
            <a:ext cx="489236" cy="276999"/>
          </a:xfrm>
          <a:prstGeom prst="rect">
            <a:avLst/>
          </a:prstGeom>
          <a:noFill/>
        </p:spPr>
        <p:txBody>
          <a:bodyPr wrap="none" rtlCol="0">
            <a:spAutoFit/>
          </a:bodyPr>
          <a:lstStyle/>
          <a:p>
            <a:r>
              <a:rPr lang="fr-BE" sz="1200" b="1">
                <a:latin typeface="Century Gothic" panose="020B0502020202020204" pitchFamily="34" charset="0"/>
              </a:rPr>
              <a:t>Non</a:t>
            </a:r>
          </a:p>
        </p:txBody>
      </p:sp>
      <p:sp>
        <p:nvSpPr>
          <p:cNvPr id="41" name="ZoneTexte 40">
            <a:extLst>
              <a:ext uri="{FF2B5EF4-FFF2-40B4-BE49-F238E27FC236}">
                <a16:creationId xmlns:a16="http://schemas.microsoft.com/office/drawing/2014/main" id="{8624854F-DA99-225E-BDF6-F0A6E0A37953}"/>
              </a:ext>
            </a:extLst>
          </p:cNvPr>
          <p:cNvSpPr txBox="1"/>
          <p:nvPr/>
        </p:nvSpPr>
        <p:spPr>
          <a:xfrm>
            <a:off x="4322990" y="2828406"/>
            <a:ext cx="489236" cy="276999"/>
          </a:xfrm>
          <a:prstGeom prst="rect">
            <a:avLst/>
          </a:prstGeom>
          <a:noFill/>
        </p:spPr>
        <p:txBody>
          <a:bodyPr wrap="none" rtlCol="0">
            <a:spAutoFit/>
          </a:bodyPr>
          <a:lstStyle/>
          <a:p>
            <a:r>
              <a:rPr lang="fr-BE" sz="1200" b="1">
                <a:latin typeface="Century Gothic" panose="020B0502020202020204" pitchFamily="34" charset="0"/>
              </a:rPr>
              <a:t>Non</a:t>
            </a:r>
          </a:p>
        </p:txBody>
      </p:sp>
      <p:sp>
        <p:nvSpPr>
          <p:cNvPr id="42" name="ZoneTexte 41">
            <a:extLst>
              <a:ext uri="{FF2B5EF4-FFF2-40B4-BE49-F238E27FC236}">
                <a16:creationId xmlns:a16="http://schemas.microsoft.com/office/drawing/2014/main" id="{297A31B3-1CE7-BE0E-FBF4-38D9F76B771A}"/>
              </a:ext>
            </a:extLst>
          </p:cNvPr>
          <p:cNvSpPr txBox="1"/>
          <p:nvPr/>
        </p:nvSpPr>
        <p:spPr>
          <a:xfrm>
            <a:off x="6217567" y="2828406"/>
            <a:ext cx="444352" cy="276999"/>
          </a:xfrm>
          <a:prstGeom prst="rect">
            <a:avLst/>
          </a:prstGeom>
          <a:noFill/>
        </p:spPr>
        <p:txBody>
          <a:bodyPr wrap="none" rtlCol="0">
            <a:spAutoFit/>
          </a:bodyPr>
          <a:lstStyle/>
          <a:p>
            <a:r>
              <a:rPr lang="fr-BE" sz="1200" b="1" dirty="0">
                <a:latin typeface="Century Gothic" panose="020B0502020202020204" pitchFamily="34" charset="0"/>
              </a:rPr>
              <a:t>Oui</a:t>
            </a:r>
          </a:p>
        </p:txBody>
      </p:sp>
      <p:sp>
        <p:nvSpPr>
          <p:cNvPr id="43" name="ZoneTexte 42">
            <a:extLst>
              <a:ext uri="{FF2B5EF4-FFF2-40B4-BE49-F238E27FC236}">
                <a16:creationId xmlns:a16="http://schemas.microsoft.com/office/drawing/2014/main" id="{4592517C-4344-F7EF-B9AD-FF234E50B063}"/>
              </a:ext>
            </a:extLst>
          </p:cNvPr>
          <p:cNvSpPr txBox="1"/>
          <p:nvPr/>
        </p:nvSpPr>
        <p:spPr>
          <a:xfrm>
            <a:off x="8142135" y="2821074"/>
            <a:ext cx="489236" cy="276999"/>
          </a:xfrm>
          <a:prstGeom prst="rect">
            <a:avLst/>
          </a:prstGeom>
          <a:noFill/>
        </p:spPr>
        <p:txBody>
          <a:bodyPr wrap="none" rtlCol="0">
            <a:spAutoFit/>
          </a:bodyPr>
          <a:lstStyle/>
          <a:p>
            <a:r>
              <a:rPr lang="fr-BE" sz="1200" b="1">
                <a:latin typeface="Century Gothic" panose="020B0502020202020204" pitchFamily="34" charset="0"/>
              </a:rPr>
              <a:t>Non</a:t>
            </a:r>
          </a:p>
        </p:txBody>
      </p:sp>
      <p:sp>
        <p:nvSpPr>
          <p:cNvPr id="44" name="ZoneTexte 43">
            <a:extLst>
              <a:ext uri="{FF2B5EF4-FFF2-40B4-BE49-F238E27FC236}">
                <a16:creationId xmlns:a16="http://schemas.microsoft.com/office/drawing/2014/main" id="{A1C8EB16-0A6C-8321-EC62-454EF1423347}"/>
              </a:ext>
            </a:extLst>
          </p:cNvPr>
          <p:cNvSpPr txBox="1"/>
          <p:nvPr/>
        </p:nvSpPr>
        <p:spPr>
          <a:xfrm>
            <a:off x="10027575" y="2813365"/>
            <a:ext cx="489236" cy="276999"/>
          </a:xfrm>
          <a:prstGeom prst="rect">
            <a:avLst/>
          </a:prstGeom>
          <a:noFill/>
        </p:spPr>
        <p:txBody>
          <a:bodyPr wrap="none" rtlCol="0">
            <a:spAutoFit/>
          </a:bodyPr>
          <a:lstStyle/>
          <a:p>
            <a:r>
              <a:rPr lang="fr-BE" sz="1200" b="1" dirty="0">
                <a:latin typeface="Century Gothic" panose="020B0502020202020204" pitchFamily="34" charset="0"/>
              </a:rPr>
              <a:t>Non</a:t>
            </a:r>
          </a:p>
        </p:txBody>
      </p:sp>
      <p:sp>
        <p:nvSpPr>
          <p:cNvPr id="45" name="ZoneTexte 44">
            <a:extLst>
              <a:ext uri="{FF2B5EF4-FFF2-40B4-BE49-F238E27FC236}">
                <a16:creationId xmlns:a16="http://schemas.microsoft.com/office/drawing/2014/main" id="{FCD20032-AE4A-24DF-F4A9-F8CC7B6F060E}"/>
              </a:ext>
            </a:extLst>
          </p:cNvPr>
          <p:cNvSpPr txBox="1"/>
          <p:nvPr/>
        </p:nvSpPr>
        <p:spPr>
          <a:xfrm>
            <a:off x="1595483" y="3703547"/>
            <a:ext cx="444352" cy="276999"/>
          </a:xfrm>
          <a:prstGeom prst="rect">
            <a:avLst/>
          </a:prstGeom>
          <a:noFill/>
        </p:spPr>
        <p:txBody>
          <a:bodyPr wrap="none" rtlCol="0">
            <a:spAutoFit/>
          </a:bodyPr>
          <a:lstStyle/>
          <a:p>
            <a:r>
              <a:rPr lang="fr-BE" sz="1200" b="1">
                <a:latin typeface="Century Gothic" panose="020B0502020202020204" pitchFamily="34" charset="0"/>
              </a:rPr>
              <a:t>Oui</a:t>
            </a:r>
          </a:p>
        </p:txBody>
      </p:sp>
      <p:sp>
        <p:nvSpPr>
          <p:cNvPr id="46" name="ZoneTexte 45">
            <a:extLst>
              <a:ext uri="{FF2B5EF4-FFF2-40B4-BE49-F238E27FC236}">
                <a16:creationId xmlns:a16="http://schemas.microsoft.com/office/drawing/2014/main" id="{FB860F40-5B14-158D-59BC-87E44239B999}"/>
              </a:ext>
            </a:extLst>
          </p:cNvPr>
          <p:cNvSpPr txBox="1"/>
          <p:nvPr/>
        </p:nvSpPr>
        <p:spPr>
          <a:xfrm>
            <a:off x="3023413" y="3665925"/>
            <a:ext cx="444352" cy="276999"/>
          </a:xfrm>
          <a:prstGeom prst="rect">
            <a:avLst/>
          </a:prstGeom>
          <a:noFill/>
        </p:spPr>
        <p:txBody>
          <a:bodyPr wrap="none" rtlCol="0">
            <a:spAutoFit/>
          </a:bodyPr>
          <a:lstStyle/>
          <a:p>
            <a:r>
              <a:rPr lang="fr-BE" sz="1200" b="1">
                <a:latin typeface="Century Gothic" panose="020B0502020202020204" pitchFamily="34" charset="0"/>
              </a:rPr>
              <a:t>Oui</a:t>
            </a:r>
          </a:p>
        </p:txBody>
      </p:sp>
      <p:sp>
        <p:nvSpPr>
          <p:cNvPr id="48" name="ZoneTexte 47">
            <a:extLst>
              <a:ext uri="{FF2B5EF4-FFF2-40B4-BE49-F238E27FC236}">
                <a16:creationId xmlns:a16="http://schemas.microsoft.com/office/drawing/2014/main" id="{CBA80186-89A1-FECB-0729-C7D180CD9348}"/>
              </a:ext>
            </a:extLst>
          </p:cNvPr>
          <p:cNvSpPr txBox="1"/>
          <p:nvPr/>
        </p:nvSpPr>
        <p:spPr>
          <a:xfrm>
            <a:off x="6707091" y="3665925"/>
            <a:ext cx="444352" cy="276999"/>
          </a:xfrm>
          <a:prstGeom prst="rect">
            <a:avLst/>
          </a:prstGeom>
          <a:noFill/>
        </p:spPr>
        <p:txBody>
          <a:bodyPr wrap="none" rtlCol="0">
            <a:spAutoFit/>
          </a:bodyPr>
          <a:lstStyle/>
          <a:p>
            <a:r>
              <a:rPr lang="fr-BE" sz="1200" b="1" dirty="0">
                <a:latin typeface="Century Gothic" panose="020B0502020202020204" pitchFamily="34" charset="0"/>
              </a:rPr>
              <a:t>Oui</a:t>
            </a:r>
          </a:p>
        </p:txBody>
      </p:sp>
      <p:sp>
        <p:nvSpPr>
          <p:cNvPr id="4" name="ZoneTexte 3">
            <a:extLst>
              <a:ext uri="{FF2B5EF4-FFF2-40B4-BE49-F238E27FC236}">
                <a16:creationId xmlns:a16="http://schemas.microsoft.com/office/drawing/2014/main" id="{A08CA7C5-69DB-C1AA-D300-E22236A2BC9A}"/>
              </a:ext>
            </a:extLst>
          </p:cNvPr>
          <p:cNvSpPr txBox="1"/>
          <p:nvPr/>
        </p:nvSpPr>
        <p:spPr>
          <a:xfrm>
            <a:off x="1292716" y="188373"/>
            <a:ext cx="9606567" cy="492443"/>
          </a:xfrm>
          <a:prstGeom prst="rect">
            <a:avLst/>
          </a:prstGeom>
          <a:solidFill>
            <a:schemeClr val="bg1"/>
          </a:solidFill>
          <a:ln>
            <a:noFill/>
          </a:ln>
        </p:spPr>
        <p:txBody>
          <a:bodyPr wrap="square" lIns="121920" tIns="60960" rIns="121920" bIns="60960" rtlCol="0" anchor="t">
            <a:spAutoFit/>
          </a:bodyPr>
          <a:lstStyle/>
          <a:p>
            <a:pPr algn="ctr"/>
            <a:r>
              <a:rPr lang="fr-BE" sz="2400" b="1" dirty="0">
                <a:solidFill>
                  <a:srgbClr val="92D050"/>
                </a:solidFill>
                <a:latin typeface="Century Gothic" panose="020B0502020202020204" pitchFamily="34" charset="0"/>
              </a:rPr>
              <a:t>II. </a:t>
            </a:r>
            <a:r>
              <a:rPr lang="fr-BE" sz="2400" b="1" dirty="0">
                <a:solidFill>
                  <a:srgbClr val="92D050"/>
                </a:solidFill>
                <a:latin typeface="Century Gothic" panose="020B0502020202020204" pitchFamily="34" charset="0"/>
                <a:ea typeface="+mn-lt"/>
                <a:cs typeface="+mn-lt"/>
              </a:rPr>
              <a:t>Indication de stress biologique à l’ESR-E : nécessité EDR-E?</a:t>
            </a:r>
            <a:endParaRPr lang="fr-BE" sz="2400" b="1" dirty="0">
              <a:solidFill>
                <a:srgbClr val="92D050"/>
              </a:solidFill>
              <a:latin typeface="Century Gothic" panose="020B0502020202020204" pitchFamily="34" charset="0"/>
              <a:cs typeface="Calibri"/>
            </a:endParaRPr>
          </a:p>
        </p:txBody>
      </p:sp>
      <p:sp>
        <p:nvSpPr>
          <p:cNvPr id="2" name="ZoneTexte 1">
            <a:extLst>
              <a:ext uri="{FF2B5EF4-FFF2-40B4-BE49-F238E27FC236}">
                <a16:creationId xmlns:a16="http://schemas.microsoft.com/office/drawing/2014/main" id="{D2C409AC-D241-0CB1-B5BA-4DB38477C102}"/>
              </a:ext>
            </a:extLst>
          </p:cNvPr>
          <p:cNvSpPr txBox="1"/>
          <p:nvPr/>
        </p:nvSpPr>
        <p:spPr>
          <a:xfrm>
            <a:off x="9398495" y="4216758"/>
            <a:ext cx="444352" cy="276999"/>
          </a:xfrm>
          <a:prstGeom prst="rect">
            <a:avLst/>
          </a:prstGeom>
          <a:noFill/>
        </p:spPr>
        <p:txBody>
          <a:bodyPr wrap="none" rtlCol="0">
            <a:spAutoFit/>
          </a:bodyPr>
          <a:lstStyle/>
          <a:p>
            <a:r>
              <a:rPr lang="fr-BE" sz="1200" b="1" dirty="0">
                <a:latin typeface="Century Gothic" panose="020B0502020202020204" pitchFamily="34" charset="0"/>
              </a:rPr>
              <a:t>Oui</a:t>
            </a:r>
          </a:p>
        </p:txBody>
      </p:sp>
      <p:grpSp>
        <p:nvGrpSpPr>
          <p:cNvPr id="3" name="Groupe 2">
            <a:extLst>
              <a:ext uri="{FF2B5EF4-FFF2-40B4-BE49-F238E27FC236}">
                <a16:creationId xmlns:a16="http://schemas.microsoft.com/office/drawing/2014/main" id="{27C25202-BBFF-CDB9-8508-6A5DD02BFF54}"/>
              </a:ext>
            </a:extLst>
          </p:cNvPr>
          <p:cNvGrpSpPr/>
          <p:nvPr/>
        </p:nvGrpSpPr>
        <p:grpSpPr>
          <a:xfrm>
            <a:off x="5542053" y="1930719"/>
            <a:ext cx="3770260" cy="685852"/>
            <a:chOff x="5542053" y="1930719"/>
            <a:chExt cx="3770260" cy="685852"/>
          </a:xfrm>
        </p:grpSpPr>
        <p:cxnSp>
          <p:nvCxnSpPr>
            <p:cNvPr id="5" name="Connecteur droit avec flèche 4">
              <a:extLst>
                <a:ext uri="{FF2B5EF4-FFF2-40B4-BE49-F238E27FC236}">
                  <a16:creationId xmlns:a16="http://schemas.microsoft.com/office/drawing/2014/main" id="{31F8489A-86E4-01C9-1175-A087CB167875}"/>
                </a:ext>
              </a:extLst>
            </p:cNvPr>
            <p:cNvCxnSpPr>
              <a:cxnSpLocks/>
            </p:cNvCxnSpPr>
            <p:nvPr/>
          </p:nvCxnSpPr>
          <p:spPr>
            <a:xfrm>
              <a:off x="9312313" y="1951101"/>
              <a:ext cx="0" cy="6654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7B935480-ACF5-AE02-4B72-0592FA72D4EB}"/>
                </a:ext>
              </a:extLst>
            </p:cNvPr>
            <p:cNvCxnSpPr>
              <a:cxnSpLocks/>
            </p:cNvCxnSpPr>
            <p:nvPr/>
          </p:nvCxnSpPr>
          <p:spPr>
            <a:xfrm>
              <a:off x="5542053" y="1938140"/>
              <a:ext cx="3770260" cy="25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BCD0EF35-2DEF-1831-AFDF-A57EAC9F2CA6}"/>
                </a:ext>
              </a:extLst>
            </p:cNvPr>
            <p:cNvCxnSpPr>
              <a:cxnSpLocks/>
            </p:cNvCxnSpPr>
            <p:nvPr/>
          </p:nvCxnSpPr>
          <p:spPr>
            <a:xfrm>
              <a:off x="5542053" y="1930719"/>
              <a:ext cx="0" cy="618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ZoneTexte 14">
            <a:extLst>
              <a:ext uri="{FF2B5EF4-FFF2-40B4-BE49-F238E27FC236}">
                <a16:creationId xmlns:a16="http://schemas.microsoft.com/office/drawing/2014/main" id="{8B9D7238-4AA7-5404-9DCC-E98C674428F2}"/>
              </a:ext>
            </a:extLst>
          </p:cNvPr>
          <p:cNvSpPr txBox="1"/>
          <p:nvPr/>
        </p:nvSpPr>
        <p:spPr>
          <a:xfrm>
            <a:off x="7220958" y="1986457"/>
            <a:ext cx="489236" cy="276999"/>
          </a:xfrm>
          <a:prstGeom prst="rect">
            <a:avLst/>
          </a:prstGeom>
          <a:noFill/>
        </p:spPr>
        <p:txBody>
          <a:bodyPr wrap="none" rtlCol="0">
            <a:spAutoFit/>
          </a:bodyPr>
          <a:lstStyle/>
          <a:p>
            <a:r>
              <a:rPr lang="fr-BE" sz="1200" b="1" dirty="0">
                <a:latin typeface="Century Gothic" panose="020B0502020202020204" pitchFamily="34" charset="0"/>
              </a:rPr>
              <a:t>Non</a:t>
            </a:r>
          </a:p>
        </p:txBody>
      </p:sp>
      <p:pic>
        <p:nvPicPr>
          <p:cNvPr id="18" name="Image 17">
            <a:extLst>
              <a:ext uri="{FF2B5EF4-FFF2-40B4-BE49-F238E27FC236}">
                <a16:creationId xmlns:a16="http://schemas.microsoft.com/office/drawing/2014/main" id="{1504D9F1-71DE-316C-91E2-CB860380D1E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19" name="Image 18">
            <a:extLst>
              <a:ext uri="{FF2B5EF4-FFF2-40B4-BE49-F238E27FC236}">
                <a16:creationId xmlns:a16="http://schemas.microsoft.com/office/drawing/2014/main" id="{8D380612-26BE-81C9-055D-CDDB1915E4A1}"/>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0" name="Image 19">
            <a:extLst>
              <a:ext uri="{FF2B5EF4-FFF2-40B4-BE49-F238E27FC236}">
                <a16:creationId xmlns:a16="http://schemas.microsoft.com/office/drawing/2014/main" id="{B1A371F5-051C-439B-08E5-68A2C85C0646}"/>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26" name="ZoneTexte 25">
            <a:extLst>
              <a:ext uri="{FF2B5EF4-FFF2-40B4-BE49-F238E27FC236}">
                <a16:creationId xmlns:a16="http://schemas.microsoft.com/office/drawing/2014/main" id="{CABFE35B-46AB-7A45-1137-A0B67837828F}"/>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5</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7420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P spid="17" grpId="0" animBg="1"/>
      <p:bldP spid="40" grpId="0"/>
      <p:bldP spid="41" grpId="0"/>
      <p:bldP spid="42" grpId="0"/>
      <p:bldP spid="43" grpId="0"/>
      <p:bldP spid="44" grpId="0"/>
      <p:bldP spid="45" grpId="0"/>
      <p:bldP spid="46" grpId="0"/>
      <p:bldP spid="48" grpId="0"/>
      <p:bldP spid="2"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5B6047-81A8-4A2F-29DF-79962144B590}"/>
              </a:ext>
            </a:extLst>
          </p:cNvPr>
          <p:cNvSpPr>
            <a:spLocks noGrp="1"/>
          </p:cNvSpPr>
          <p:nvPr>
            <p:ph type="title"/>
          </p:nvPr>
        </p:nvSpPr>
        <p:spPr>
          <a:xfrm>
            <a:off x="738910" y="274639"/>
            <a:ext cx="9118013" cy="679363"/>
          </a:xfrm>
        </p:spPr>
        <p:txBody>
          <a:bodyPr>
            <a:normAutofit/>
          </a:bodyPr>
          <a:lstStyle/>
          <a:p>
            <a:r>
              <a:rPr lang="fr-BE" sz="2400" dirty="0">
                <a:latin typeface="Century Gothic" panose="020B0502020202020204" pitchFamily="34" charset="0"/>
              </a:rPr>
              <a:t>Procédure de consultation du comité CEDRE</a:t>
            </a:r>
          </a:p>
        </p:txBody>
      </p:sp>
      <p:sp>
        <p:nvSpPr>
          <p:cNvPr id="3" name="Espace réservé du contenu 2">
            <a:extLst>
              <a:ext uri="{FF2B5EF4-FFF2-40B4-BE49-F238E27FC236}">
                <a16:creationId xmlns:a16="http://schemas.microsoft.com/office/drawing/2014/main" id="{9C3409FF-3C06-C06D-D280-D2D44E09A35C}"/>
              </a:ext>
            </a:extLst>
          </p:cNvPr>
          <p:cNvSpPr>
            <a:spLocks noGrp="1"/>
          </p:cNvSpPr>
          <p:nvPr>
            <p:ph idx="1"/>
          </p:nvPr>
        </p:nvSpPr>
        <p:spPr>
          <a:xfrm>
            <a:off x="539016" y="1480267"/>
            <a:ext cx="8985984" cy="3694633"/>
          </a:xfrm>
        </p:spPr>
        <p:txBody>
          <a:bodyPr>
            <a:normAutofit/>
          </a:bodyPr>
          <a:lstStyle/>
          <a:p>
            <a:pPr marL="0" indent="0">
              <a:lnSpc>
                <a:spcPct val="150000"/>
              </a:lnSpc>
              <a:buNone/>
            </a:pPr>
            <a:r>
              <a:rPr lang="fr-BE" sz="1800" dirty="0">
                <a:latin typeface="Century Gothic" panose="020B0502020202020204" pitchFamily="34" charset="0"/>
                <a:ea typeface="Calibri" panose="020F0502020204030204" pitchFamily="34" charset="0"/>
                <a:cs typeface="Arial" panose="020B0604020202020204" pitchFamily="34" charset="0"/>
              </a:rPr>
              <a:t>Demande d’avis au comité via l’adresse </a:t>
            </a:r>
            <a:r>
              <a:rPr lang="fr-BE" sz="1800" u="sng" dirty="0">
                <a:solidFill>
                  <a:srgbClr val="0563C1"/>
                </a:solidFill>
                <a:latin typeface="Century Gothic" panose="020B0502020202020204" pitchFamily="34" charset="0"/>
                <a:ea typeface="Calibri" panose="020F0502020204030204" pitchFamily="34" charset="0"/>
                <a:cs typeface="Arial" panose="020B0604020202020204" pitchFamily="34" charset="0"/>
                <a:hlinkClick r:id="rId3"/>
              </a:rPr>
              <a:t>assainissement.sols@spw.wallonie.be</a:t>
            </a:r>
            <a:r>
              <a:rPr lang="fr-BE" sz="1800" dirty="0">
                <a:latin typeface="Century Gothic" panose="020B0502020202020204" pitchFamily="34" charset="0"/>
                <a:ea typeface="Calibri" panose="020F0502020204030204" pitchFamily="34" charset="0"/>
                <a:cs typeface="Arial" panose="020B0604020202020204" pitchFamily="34" charset="0"/>
              </a:rPr>
              <a:t>,</a:t>
            </a:r>
          </a:p>
          <a:p>
            <a:pPr marL="0" indent="0">
              <a:lnSpc>
                <a:spcPct val="150000"/>
              </a:lnSpc>
              <a:buNone/>
            </a:pPr>
            <a:r>
              <a:rPr lang="fr-BE" sz="1800" b="1" u="sng" dirty="0">
                <a:latin typeface="Century Gothic" panose="020B0502020202020204" pitchFamily="34" charset="0"/>
                <a:ea typeface="Calibri" panose="020F0502020204030204" pitchFamily="34" charset="0"/>
                <a:cs typeface="Arial" panose="020B0604020202020204" pitchFamily="34" charset="0"/>
              </a:rPr>
              <a:t>concomitamment</a:t>
            </a:r>
            <a:r>
              <a:rPr lang="fr-BE" sz="1800" b="1" dirty="0">
                <a:latin typeface="Century Gothic" panose="020B0502020202020204" pitchFamily="34" charset="0"/>
                <a:ea typeface="Calibri" panose="020F0502020204030204" pitchFamily="34" charset="0"/>
                <a:cs typeface="Arial" panose="020B0604020202020204" pitchFamily="34" charset="0"/>
              </a:rPr>
              <a:t> </a:t>
            </a:r>
            <a:r>
              <a:rPr lang="fr-BE" sz="1800" dirty="0">
                <a:latin typeface="Century Gothic" panose="020B0502020202020204" pitchFamily="34" charset="0"/>
                <a:ea typeface="Calibri" panose="020F0502020204030204" pitchFamily="34" charset="0"/>
                <a:cs typeface="Arial" panose="020B0604020202020204" pitchFamily="34" charset="0"/>
              </a:rPr>
              <a:t>à l’introduction officielle de l’étude de caractérisation/ étude combinée associée.</a:t>
            </a:r>
          </a:p>
          <a:p>
            <a:pPr marL="0" indent="0">
              <a:lnSpc>
                <a:spcPct val="100000"/>
              </a:lnSpc>
              <a:buNone/>
            </a:pPr>
            <a:endParaRPr lang="fr-BE" sz="1800" dirty="0">
              <a:latin typeface="Century Gothic" panose="020B0502020202020204" pitchFamily="34" charset="0"/>
              <a:ea typeface="Calibri" panose="020F0502020204030204" pitchFamily="34" charset="0"/>
              <a:cs typeface="Arial" panose="020B0604020202020204" pitchFamily="34" charset="0"/>
            </a:endParaRPr>
          </a:p>
          <a:p>
            <a:pPr marL="0" indent="0">
              <a:lnSpc>
                <a:spcPct val="100000"/>
              </a:lnSpc>
              <a:buNone/>
            </a:pPr>
            <a:endParaRPr lang="fr-BE" sz="1800" dirty="0">
              <a:latin typeface="Century Gothic" panose="020B0502020202020204" pitchFamily="34" charset="0"/>
              <a:ea typeface="Calibri" panose="020F0502020204030204" pitchFamily="34" charset="0"/>
              <a:cs typeface="Arial" panose="020B0604020202020204" pitchFamily="34" charset="0"/>
            </a:endParaRPr>
          </a:p>
          <a:p>
            <a:pPr marL="0" indent="0">
              <a:lnSpc>
                <a:spcPct val="100000"/>
              </a:lnSpc>
              <a:buNone/>
            </a:pPr>
            <a:endParaRPr lang="fr-BE" sz="1800" dirty="0">
              <a:latin typeface="Century Gothic" panose="020B0502020202020204" pitchFamily="34" charset="0"/>
              <a:ea typeface="Calibri" panose="020F0502020204030204" pitchFamily="34" charset="0"/>
              <a:cs typeface="Arial" panose="020B0604020202020204" pitchFamily="34" charset="0"/>
            </a:endParaRPr>
          </a:p>
          <a:p>
            <a:pPr marL="0" indent="0">
              <a:lnSpc>
                <a:spcPct val="100000"/>
              </a:lnSpc>
              <a:buNone/>
            </a:pPr>
            <a:r>
              <a:rPr lang="fr-BE" sz="1800" dirty="0">
                <a:latin typeface="Century Gothic" panose="020B0502020202020204" pitchFamily="34" charset="0"/>
                <a:ea typeface="Calibri" panose="020F0502020204030204" pitchFamily="34" charset="0"/>
                <a:cs typeface="Arial" panose="020B0604020202020204" pitchFamily="34" charset="0"/>
                <a:sym typeface="Wingdings" panose="05000000000000000000" pitchFamily="2" charset="2"/>
              </a:rPr>
              <a:t> A</a:t>
            </a:r>
            <a:r>
              <a:rPr lang="fr-BE" sz="1800" dirty="0">
                <a:latin typeface="Century Gothic" panose="020B0502020202020204" pitchFamily="34" charset="0"/>
                <a:ea typeface="Calibri" panose="020F0502020204030204" pitchFamily="34" charset="0"/>
                <a:cs typeface="Arial" panose="020B0604020202020204" pitchFamily="34" charset="0"/>
              </a:rPr>
              <a:t>vis concerté final transmis à l’expert (30 jours)</a:t>
            </a:r>
          </a:p>
          <a:p>
            <a:pPr marL="0" indent="0">
              <a:lnSpc>
                <a:spcPct val="100000"/>
              </a:lnSpc>
              <a:buNone/>
            </a:pPr>
            <a:r>
              <a:rPr lang="fr-BE" sz="1800" dirty="0">
                <a:latin typeface="Century Gothic" panose="020B0502020202020204" pitchFamily="34" charset="0"/>
                <a:ea typeface="Calibri" panose="020F0502020204030204" pitchFamily="34" charset="0"/>
                <a:cs typeface="Arial" panose="020B0604020202020204" pitchFamily="34" charset="0"/>
                <a:sym typeface="Wingdings" panose="05000000000000000000" pitchFamily="2" charset="2"/>
              </a:rPr>
              <a:t> Prise en compte de l’avis dans le cadre de l’instruction  du </a:t>
            </a:r>
            <a:r>
              <a:rPr lang="fr-BE" sz="1800" dirty="0">
                <a:latin typeface="Century Gothic" panose="020B0502020202020204" pitchFamily="34" charset="0"/>
                <a:ea typeface="Calibri" panose="020F0502020204030204" pitchFamily="34" charset="0"/>
                <a:cs typeface="Arial" panose="020B0604020202020204" pitchFamily="34" charset="0"/>
              </a:rPr>
              <a:t>dossier</a:t>
            </a:r>
            <a:endParaRPr lang="fr-BE" dirty="0">
              <a:latin typeface="Century Gothic" panose="020B0502020202020204" pitchFamily="34" charset="0"/>
            </a:endParaRPr>
          </a:p>
        </p:txBody>
      </p:sp>
      <p:pic>
        <p:nvPicPr>
          <p:cNvPr id="5" name="Image 4">
            <a:extLst>
              <a:ext uri="{FF2B5EF4-FFF2-40B4-BE49-F238E27FC236}">
                <a16:creationId xmlns:a16="http://schemas.microsoft.com/office/drawing/2014/main" id="{BE22ABDA-8125-69B3-8E21-981AD79C2B62}"/>
              </a:ext>
            </a:extLst>
          </p:cNvPr>
          <p:cNvPicPr>
            <a:picLocks noChangeAspect="1"/>
          </p:cNvPicPr>
          <p:nvPr/>
        </p:nvPicPr>
        <p:blipFill>
          <a:blip r:embed="rId4"/>
          <a:stretch>
            <a:fillRect/>
          </a:stretch>
        </p:blipFill>
        <p:spPr>
          <a:xfrm>
            <a:off x="8367423" y="2503285"/>
            <a:ext cx="3338404" cy="3019593"/>
          </a:xfrm>
          <a:prstGeom prst="rect">
            <a:avLst/>
          </a:prstGeom>
        </p:spPr>
      </p:pic>
      <p:sp>
        <p:nvSpPr>
          <p:cNvPr id="6" name="Flèche : courbe vers la gauche 5">
            <a:extLst>
              <a:ext uri="{FF2B5EF4-FFF2-40B4-BE49-F238E27FC236}">
                <a16:creationId xmlns:a16="http://schemas.microsoft.com/office/drawing/2014/main" id="{1223505A-8B4F-4C2C-E312-35698C3F5FE2}"/>
              </a:ext>
            </a:extLst>
          </p:cNvPr>
          <p:cNvSpPr/>
          <p:nvPr/>
        </p:nvSpPr>
        <p:spPr>
          <a:xfrm rot="17345470">
            <a:off x="8701543" y="155528"/>
            <a:ext cx="1147580" cy="2438964"/>
          </a:xfrm>
          <a:prstGeom prst="curvedLeftArrow">
            <a:avLst>
              <a:gd name="adj1" fmla="val 25000"/>
              <a:gd name="adj2" fmla="val 53141"/>
              <a:gd name="adj3" fmla="val 2785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7" name="ZoneTexte 6">
            <a:extLst>
              <a:ext uri="{FF2B5EF4-FFF2-40B4-BE49-F238E27FC236}">
                <a16:creationId xmlns:a16="http://schemas.microsoft.com/office/drawing/2014/main" id="{442F20BB-181A-AA35-25F0-506FA4F42030}"/>
              </a:ext>
            </a:extLst>
          </p:cNvPr>
          <p:cNvSpPr txBox="1"/>
          <p:nvPr/>
        </p:nvSpPr>
        <p:spPr>
          <a:xfrm>
            <a:off x="6557101" y="5710064"/>
            <a:ext cx="5792804" cy="276999"/>
          </a:xfrm>
          <a:prstGeom prst="rect">
            <a:avLst/>
          </a:prstGeom>
          <a:noFill/>
        </p:spPr>
        <p:txBody>
          <a:bodyPr wrap="square">
            <a:spAutoFit/>
          </a:bodyPr>
          <a:lstStyle/>
          <a:p>
            <a:pPr algn="ctr"/>
            <a:r>
              <a:rPr lang="fr-BE" sz="1200" b="0">
                <a:solidFill>
                  <a:schemeClr val="tx1"/>
                </a:solidFill>
                <a:latin typeface="Century Gothic" panose="020B0502020202020204" pitchFamily="34" charset="0"/>
              </a:rPr>
              <a:t>Procédure disponible sur </a:t>
            </a:r>
            <a:r>
              <a:rPr lang="fr-BE" sz="1200">
                <a:latin typeface="Century Gothic" panose="020B0502020202020204" pitchFamily="34" charset="0"/>
                <a:hlinkClick r:id="rId5"/>
              </a:rPr>
              <a:t>https://sol.environnement.wallonie.be/experts</a:t>
            </a:r>
            <a:r>
              <a:rPr lang="fr-BE" sz="1200">
                <a:latin typeface="Century Gothic" panose="020B0502020202020204" pitchFamily="34" charset="0"/>
              </a:rPr>
              <a:t> </a:t>
            </a:r>
          </a:p>
        </p:txBody>
      </p:sp>
      <p:pic>
        <p:nvPicPr>
          <p:cNvPr id="4" name="Image 3">
            <a:extLst>
              <a:ext uri="{FF2B5EF4-FFF2-40B4-BE49-F238E27FC236}">
                <a16:creationId xmlns:a16="http://schemas.microsoft.com/office/drawing/2014/main" id="{4F65D96C-9A80-EA88-9AB4-D26730B34F12}"/>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8" name="Image 7">
            <a:extLst>
              <a:ext uri="{FF2B5EF4-FFF2-40B4-BE49-F238E27FC236}">
                <a16:creationId xmlns:a16="http://schemas.microsoft.com/office/drawing/2014/main" id="{4584070D-FF98-C5C9-7D00-F93F93A97432}"/>
              </a:ext>
            </a:extLst>
          </p:cNvPr>
          <p:cNvPicPr>
            <a:picLocks noChangeAspect="1"/>
          </p:cNvPicPr>
          <p:nvPr/>
        </p:nvPicPr>
        <p:blipFill rotWithShape="1">
          <a:blip r:embed="rId6">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9" name="Image 8">
            <a:extLst>
              <a:ext uri="{FF2B5EF4-FFF2-40B4-BE49-F238E27FC236}">
                <a16:creationId xmlns:a16="http://schemas.microsoft.com/office/drawing/2014/main" id="{8A0876D3-ACEE-42EB-C622-D7536FF0BCED}"/>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10" name="ZoneTexte 9">
            <a:extLst>
              <a:ext uri="{FF2B5EF4-FFF2-40B4-BE49-F238E27FC236}">
                <a16:creationId xmlns:a16="http://schemas.microsoft.com/office/drawing/2014/main" id="{067DE619-16BD-D879-42E4-CC5C7B9A415A}"/>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6</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40220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Étoile : 24 branches 7">
            <a:extLst>
              <a:ext uri="{FF2B5EF4-FFF2-40B4-BE49-F238E27FC236}">
                <a16:creationId xmlns:a16="http://schemas.microsoft.com/office/drawing/2014/main" id="{45E3BDE5-C834-3A19-0386-580690AC8744}"/>
              </a:ext>
            </a:extLst>
          </p:cNvPr>
          <p:cNvSpPr/>
          <p:nvPr/>
        </p:nvSpPr>
        <p:spPr>
          <a:xfrm>
            <a:off x="339365" y="818353"/>
            <a:ext cx="2663460" cy="1465483"/>
          </a:xfrm>
          <a:prstGeom prst="star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Indication de stress biologique</a:t>
            </a:r>
          </a:p>
        </p:txBody>
      </p:sp>
      <p:sp>
        <p:nvSpPr>
          <p:cNvPr id="9" name="Rectangle : coins arrondis 8">
            <a:extLst>
              <a:ext uri="{FF2B5EF4-FFF2-40B4-BE49-F238E27FC236}">
                <a16:creationId xmlns:a16="http://schemas.microsoft.com/office/drawing/2014/main" id="{DE035418-7ABD-1CCF-D4AA-90A563BA7190}"/>
              </a:ext>
            </a:extLst>
          </p:cNvPr>
          <p:cNvSpPr/>
          <p:nvPr/>
        </p:nvSpPr>
        <p:spPr>
          <a:xfrm>
            <a:off x="945231" y="2809189"/>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Usage type I?</a:t>
            </a:r>
          </a:p>
        </p:txBody>
      </p:sp>
      <p:sp>
        <p:nvSpPr>
          <p:cNvPr id="10" name="Rectangle : coins arrondis 9">
            <a:extLst>
              <a:ext uri="{FF2B5EF4-FFF2-40B4-BE49-F238E27FC236}">
                <a16:creationId xmlns:a16="http://schemas.microsoft.com/office/drawing/2014/main" id="{3288DA89-97A1-F5AD-1080-9C8D80803B62}"/>
              </a:ext>
            </a:extLst>
          </p:cNvPr>
          <p:cNvSpPr/>
          <p:nvPr/>
        </p:nvSpPr>
        <p:spPr>
          <a:xfrm>
            <a:off x="2855537" y="2809188"/>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Milieu sensible au droit?</a:t>
            </a:r>
          </a:p>
        </p:txBody>
      </p:sp>
      <p:sp>
        <p:nvSpPr>
          <p:cNvPr id="11" name="Rectangle : coins arrondis 10">
            <a:extLst>
              <a:ext uri="{FF2B5EF4-FFF2-40B4-BE49-F238E27FC236}">
                <a16:creationId xmlns:a16="http://schemas.microsoft.com/office/drawing/2014/main" id="{FA4B23E1-6F55-4669-9208-66E9F14A65E9}"/>
              </a:ext>
            </a:extLst>
          </p:cNvPr>
          <p:cNvSpPr/>
          <p:nvPr/>
        </p:nvSpPr>
        <p:spPr>
          <a:xfrm>
            <a:off x="4765842" y="2809187"/>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Milieu sensible à proximité?</a:t>
            </a:r>
          </a:p>
        </p:txBody>
      </p:sp>
      <p:sp>
        <p:nvSpPr>
          <p:cNvPr id="12" name="Rectangle : coins arrondis 11">
            <a:extLst>
              <a:ext uri="{FF2B5EF4-FFF2-40B4-BE49-F238E27FC236}">
                <a16:creationId xmlns:a16="http://schemas.microsoft.com/office/drawing/2014/main" id="{1DB772EB-8FF7-8B2A-49BE-28AF8E33644B}"/>
              </a:ext>
            </a:extLst>
          </p:cNvPr>
          <p:cNvSpPr/>
          <p:nvPr/>
        </p:nvSpPr>
        <p:spPr>
          <a:xfrm>
            <a:off x="6676146" y="2807140"/>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Voies de transfert ?</a:t>
            </a:r>
          </a:p>
        </p:txBody>
      </p:sp>
      <p:sp>
        <p:nvSpPr>
          <p:cNvPr id="13" name="Rectangle : coins arrondis 12">
            <a:extLst>
              <a:ext uri="{FF2B5EF4-FFF2-40B4-BE49-F238E27FC236}">
                <a16:creationId xmlns:a16="http://schemas.microsoft.com/office/drawing/2014/main" id="{DCE87C9E-BDCE-B156-8C76-B11E6197D9DA}"/>
              </a:ext>
            </a:extLst>
          </p:cNvPr>
          <p:cNvSpPr/>
          <p:nvPr/>
        </p:nvSpPr>
        <p:spPr>
          <a:xfrm>
            <a:off x="8586451" y="2807139"/>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EDR-E volontaire ?</a:t>
            </a:r>
          </a:p>
        </p:txBody>
      </p:sp>
      <p:sp>
        <p:nvSpPr>
          <p:cNvPr id="14" name="Rectangle : coins arrondis 13">
            <a:extLst>
              <a:ext uri="{FF2B5EF4-FFF2-40B4-BE49-F238E27FC236}">
                <a16:creationId xmlns:a16="http://schemas.microsoft.com/office/drawing/2014/main" id="{A00F574A-85E8-E5EA-7916-ABD75913ADE8}"/>
              </a:ext>
            </a:extLst>
          </p:cNvPr>
          <p:cNvSpPr/>
          <p:nvPr/>
        </p:nvSpPr>
        <p:spPr>
          <a:xfrm>
            <a:off x="2103964" y="4123095"/>
            <a:ext cx="5298045" cy="4643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Demande d’avis au Comité CEDRE sur la nécessité de faire une EDR-E</a:t>
            </a:r>
          </a:p>
        </p:txBody>
      </p:sp>
      <p:sp>
        <p:nvSpPr>
          <p:cNvPr id="16" name="Rectangle : coins arrondis 15">
            <a:extLst>
              <a:ext uri="{FF2B5EF4-FFF2-40B4-BE49-F238E27FC236}">
                <a16:creationId xmlns:a16="http://schemas.microsoft.com/office/drawing/2014/main" id="{07935F51-76FF-2464-9FAC-6D46461F3605}"/>
              </a:ext>
            </a:extLst>
          </p:cNvPr>
          <p:cNvSpPr/>
          <p:nvPr/>
        </p:nvSpPr>
        <p:spPr>
          <a:xfrm>
            <a:off x="8077279" y="5072981"/>
            <a:ext cx="1765568" cy="7070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Réalisation EDR-E</a:t>
            </a:r>
          </a:p>
        </p:txBody>
      </p:sp>
      <p:sp>
        <p:nvSpPr>
          <p:cNvPr id="17" name="Rectangle : coins arrondis 16">
            <a:extLst>
              <a:ext uri="{FF2B5EF4-FFF2-40B4-BE49-F238E27FC236}">
                <a16:creationId xmlns:a16="http://schemas.microsoft.com/office/drawing/2014/main" id="{CC3DB9F9-5F97-1C75-11FB-EEFEB81EA91A}"/>
              </a:ext>
            </a:extLst>
          </p:cNvPr>
          <p:cNvSpPr/>
          <p:nvPr/>
        </p:nvSpPr>
        <p:spPr>
          <a:xfrm>
            <a:off x="10496757" y="2807137"/>
            <a:ext cx="1451727" cy="70701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Fin de l’ER-E : relativisation de l’ISB</a:t>
            </a:r>
          </a:p>
        </p:txBody>
      </p:sp>
      <p:sp>
        <p:nvSpPr>
          <p:cNvPr id="18" name="Rectangle : coins arrondis 17">
            <a:extLst>
              <a:ext uri="{FF2B5EF4-FFF2-40B4-BE49-F238E27FC236}">
                <a16:creationId xmlns:a16="http://schemas.microsoft.com/office/drawing/2014/main" id="{DCA72D5A-5692-0D91-E0DB-C49F549AC191}"/>
              </a:ext>
            </a:extLst>
          </p:cNvPr>
          <p:cNvSpPr/>
          <p:nvPr/>
        </p:nvSpPr>
        <p:spPr>
          <a:xfrm>
            <a:off x="326217" y="5078852"/>
            <a:ext cx="1451727" cy="70701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Fin de l’ER-E : relativisation de l’ISB</a:t>
            </a:r>
          </a:p>
        </p:txBody>
      </p:sp>
      <p:sp>
        <p:nvSpPr>
          <p:cNvPr id="19" name="Rectangle : coins arrondis 18">
            <a:extLst>
              <a:ext uri="{FF2B5EF4-FFF2-40B4-BE49-F238E27FC236}">
                <a16:creationId xmlns:a16="http://schemas.microsoft.com/office/drawing/2014/main" id="{CE1B7C00-9AF0-36B7-52E7-88AA568B8958}"/>
              </a:ext>
            </a:extLst>
          </p:cNvPr>
          <p:cNvSpPr/>
          <p:nvPr/>
        </p:nvSpPr>
        <p:spPr>
          <a:xfrm>
            <a:off x="2123113" y="5104191"/>
            <a:ext cx="2544825"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chemeClr val="tx1"/>
                </a:solidFill>
                <a:latin typeface="Century Gothic" panose="020B0502020202020204" pitchFamily="34" charset="0"/>
              </a:rPr>
              <a:t>Avis  </a:t>
            </a:r>
            <a:r>
              <a:rPr lang="fr-BE" sz="1400" b="1" dirty="0">
                <a:solidFill>
                  <a:schemeClr val="tx1"/>
                </a:solidFill>
                <a:latin typeface="Century Gothic" panose="020B0502020202020204" pitchFamily="34" charset="0"/>
              </a:rPr>
              <a:t>- </a:t>
            </a:r>
            <a:r>
              <a:rPr lang="fr-BE" sz="1400" dirty="0">
                <a:solidFill>
                  <a:schemeClr val="tx1"/>
                </a:solidFill>
                <a:latin typeface="Century Gothic" panose="020B0502020202020204" pitchFamily="34" charset="0"/>
              </a:rPr>
              <a:t>, l’ISB peut être relativisée</a:t>
            </a:r>
          </a:p>
        </p:txBody>
      </p:sp>
      <p:cxnSp>
        <p:nvCxnSpPr>
          <p:cNvPr id="21" name="Connecteur droit avec flèche 20">
            <a:extLst>
              <a:ext uri="{FF2B5EF4-FFF2-40B4-BE49-F238E27FC236}">
                <a16:creationId xmlns:a16="http://schemas.microsoft.com/office/drawing/2014/main" id="{59704085-902C-9F03-3C67-FFB7439CF9B4}"/>
              </a:ext>
            </a:extLst>
          </p:cNvPr>
          <p:cNvCxnSpPr/>
          <p:nvPr/>
        </p:nvCxnSpPr>
        <p:spPr>
          <a:xfrm>
            <a:off x="2507530" y="3160643"/>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7F80B778-A6FF-1E44-B6A2-A5C87D696010}"/>
              </a:ext>
            </a:extLst>
          </p:cNvPr>
          <p:cNvCxnSpPr/>
          <p:nvPr/>
        </p:nvCxnSpPr>
        <p:spPr>
          <a:xfrm>
            <a:off x="4447291" y="3160643"/>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E5E2976D-588F-9939-EF65-96BE421206C8}"/>
              </a:ext>
            </a:extLst>
          </p:cNvPr>
          <p:cNvCxnSpPr/>
          <p:nvPr/>
        </p:nvCxnSpPr>
        <p:spPr>
          <a:xfrm>
            <a:off x="6308105" y="3160643"/>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726F2190-D410-96C7-C735-B23553C80D88}"/>
              </a:ext>
            </a:extLst>
          </p:cNvPr>
          <p:cNvCxnSpPr/>
          <p:nvPr/>
        </p:nvCxnSpPr>
        <p:spPr>
          <a:xfrm>
            <a:off x="8202891" y="3155449"/>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6F4EFDDF-1170-EA22-8CC8-A2A731B866B0}"/>
              </a:ext>
            </a:extLst>
          </p:cNvPr>
          <p:cNvCxnSpPr/>
          <p:nvPr/>
        </p:nvCxnSpPr>
        <p:spPr>
          <a:xfrm>
            <a:off x="10125958" y="3155449"/>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444FF654-D7F2-2371-9FA3-8FEE858B148A}"/>
              </a:ext>
            </a:extLst>
          </p:cNvPr>
          <p:cNvCxnSpPr>
            <a:cxnSpLocks/>
          </p:cNvCxnSpPr>
          <p:nvPr/>
        </p:nvCxnSpPr>
        <p:spPr>
          <a:xfrm rot="10800000">
            <a:off x="1787774" y="5426487"/>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C2ED4567-4021-DC38-220A-C8BB27683520}"/>
              </a:ext>
            </a:extLst>
          </p:cNvPr>
          <p:cNvCxnSpPr>
            <a:cxnSpLocks/>
          </p:cNvCxnSpPr>
          <p:nvPr/>
        </p:nvCxnSpPr>
        <p:spPr>
          <a:xfrm>
            <a:off x="1787775" y="2285522"/>
            <a:ext cx="0" cy="419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A249FF93-75EC-9565-6A00-896C7A8B76CB}"/>
              </a:ext>
            </a:extLst>
          </p:cNvPr>
          <p:cNvCxnSpPr>
            <a:cxnSpLocks/>
          </p:cNvCxnSpPr>
          <p:nvPr/>
        </p:nvCxnSpPr>
        <p:spPr>
          <a:xfrm>
            <a:off x="2094230" y="3639708"/>
            <a:ext cx="89121" cy="4189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1A97BBCB-02CB-4DC1-B168-B02EA9F60A92}"/>
              </a:ext>
            </a:extLst>
          </p:cNvPr>
          <p:cNvCxnSpPr>
            <a:cxnSpLocks/>
          </p:cNvCxnSpPr>
          <p:nvPr/>
        </p:nvCxnSpPr>
        <p:spPr>
          <a:xfrm>
            <a:off x="3581399" y="3622065"/>
            <a:ext cx="0" cy="419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DD1F6F33-F1EE-017F-FC14-1CE9A8A62C62}"/>
              </a:ext>
            </a:extLst>
          </p:cNvPr>
          <p:cNvCxnSpPr>
            <a:cxnSpLocks/>
          </p:cNvCxnSpPr>
          <p:nvPr/>
        </p:nvCxnSpPr>
        <p:spPr>
          <a:xfrm>
            <a:off x="7179869" y="3622062"/>
            <a:ext cx="0" cy="419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C1814DCA-BF69-01B7-F152-940C90703AEC}"/>
              </a:ext>
            </a:extLst>
          </p:cNvPr>
          <p:cNvCxnSpPr>
            <a:cxnSpLocks/>
          </p:cNvCxnSpPr>
          <p:nvPr/>
        </p:nvCxnSpPr>
        <p:spPr>
          <a:xfrm>
            <a:off x="9312313" y="3651687"/>
            <a:ext cx="0" cy="1338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751D57A6-E99A-2704-74A6-81EABE99023A}"/>
              </a:ext>
            </a:extLst>
          </p:cNvPr>
          <p:cNvCxnSpPr>
            <a:cxnSpLocks/>
          </p:cNvCxnSpPr>
          <p:nvPr/>
        </p:nvCxnSpPr>
        <p:spPr>
          <a:xfrm>
            <a:off x="3513755" y="4666849"/>
            <a:ext cx="0" cy="419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6981DC74-47BD-DA34-F41D-9EE2DE15B022}"/>
              </a:ext>
            </a:extLst>
          </p:cNvPr>
          <p:cNvSpPr txBox="1"/>
          <p:nvPr/>
        </p:nvSpPr>
        <p:spPr>
          <a:xfrm>
            <a:off x="2409579" y="2828406"/>
            <a:ext cx="489236" cy="276999"/>
          </a:xfrm>
          <a:prstGeom prst="rect">
            <a:avLst/>
          </a:prstGeom>
          <a:noFill/>
        </p:spPr>
        <p:txBody>
          <a:bodyPr wrap="none" rtlCol="0">
            <a:spAutoFit/>
          </a:bodyPr>
          <a:lstStyle/>
          <a:p>
            <a:r>
              <a:rPr lang="fr-BE" sz="1200" b="1">
                <a:latin typeface="Century Gothic" panose="020B0502020202020204" pitchFamily="34" charset="0"/>
              </a:rPr>
              <a:t>Non</a:t>
            </a:r>
          </a:p>
        </p:txBody>
      </p:sp>
      <p:sp>
        <p:nvSpPr>
          <p:cNvPr id="41" name="ZoneTexte 40">
            <a:extLst>
              <a:ext uri="{FF2B5EF4-FFF2-40B4-BE49-F238E27FC236}">
                <a16:creationId xmlns:a16="http://schemas.microsoft.com/office/drawing/2014/main" id="{8624854F-DA99-225E-BDF6-F0A6E0A37953}"/>
              </a:ext>
            </a:extLst>
          </p:cNvPr>
          <p:cNvSpPr txBox="1"/>
          <p:nvPr/>
        </p:nvSpPr>
        <p:spPr>
          <a:xfrm>
            <a:off x="4322990" y="2828406"/>
            <a:ext cx="489236" cy="276999"/>
          </a:xfrm>
          <a:prstGeom prst="rect">
            <a:avLst/>
          </a:prstGeom>
          <a:noFill/>
        </p:spPr>
        <p:txBody>
          <a:bodyPr wrap="none" rtlCol="0">
            <a:spAutoFit/>
          </a:bodyPr>
          <a:lstStyle/>
          <a:p>
            <a:r>
              <a:rPr lang="fr-BE" sz="1200" b="1">
                <a:latin typeface="Century Gothic" panose="020B0502020202020204" pitchFamily="34" charset="0"/>
              </a:rPr>
              <a:t>Non</a:t>
            </a:r>
          </a:p>
        </p:txBody>
      </p:sp>
      <p:sp>
        <p:nvSpPr>
          <p:cNvPr id="42" name="ZoneTexte 41">
            <a:extLst>
              <a:ext uri="{FF2B5EF4-FFF2-40B4-BE49-F238E27FC236}">
                <a16:creationId xmlns:a16="http://schemas.microsoft.com/office/drawing/2014/main" id="{297A31B3-1CE7-BE0E-FBF4-38D9F76B771A}"/>
              </a:ext>
            </a:extLst>
          </p:cNvPr>
          <p:cNvSpPr txBox="1"/>
          <p:nvPr/>
        </p:nvSpPr>
        <p:spPr>
          <a:xfrm>
            <a:off x="6217567" y="2828406"/>
            <a:ext cx="444352" cy="276999"/>
          </a:xfrm>
          <a:prstGeom prst="rect">
            <a:avLst/>
          </a:prstGeom>
          <a:noFill/>
        </p:spPr>
        <p:txBody>
          <a:bodyPr wrap="none" rtlCol="0">
            <a:spAutoFit/>
          </a:bodyPr>
          <a:lstStyle/>
          <a:p>
            <a:r>
              <a:rPr lang="fr-BE" sz="1200" b="1" dirty="0">
                <a:latin typeface="Century Gothic" panose="020B0502020202020204" pitchFamily="34" charset="0"/>
              </a:rPr>
              <a:t>Oui</a:t>
            </a:r>
          </a:p>
        </p:txBody>
      </p:sp>
      <p:sp>
        <p:nvSpPr>
          <p:cNvPr id="43" name="ZoneTexte 42">
            <a:extLst>
              <a:ext uri="{FF2B5EF4-FFF2-40B4-BE49-F238E27FC236}">
                <a16:creationId xmlns:a16="http://schemas.microsoft.com/office/drawing/2014/main" id="{4592517C-4344-F7EF-B9AD-FF234E50B063}"/>
              </a:ext>
            </a:extLst>
          </p:cNvPr>
          <p:cNvSpPr txBox="1"/>
          <p:nvPr/>
        </p:nvSpPr>
        <p:spPr>
          <a:xfrm>
            <a:off x="8142135" y="2821074"/>
            <a:ext cx="489236" cy="276999"/>
          </a:xfrm>
          <a:prstGeom prst="rect">
            <a:avLst/>
          </a:prstGeom>
          <a:noFill/>
        </p:spPr>
        <p:txBody>
          <a:bodyPr wrap="none" rtlCol="0">
            <a:spAutoFit/>
          </a:bodyPr>
          <a:lstStyle/>
          <a:p>
            <a:r>
              <a:rPr lang="fr-BE" sz="1200" b="1">
                <a:latin typeface="Century Gothic" panose="020B0502020202020204" pitchFamily="34" charset="0"/>
              </a:rPr>
              <a:t>Non</a:t>
            </a:r>
          </a:p>
        </p:txBody>
      </p:sp>
      <p:sp>
        <p:nvSpPr>
          <p:cNvPr id="44" name="ZoneTexte 43">
            <a:extLst>
              <a:ext uri="{FF2B5EF4-FFF2-40B4-BE49-F238E27FC236}">
                <a16:creationId xmlns:a16="http://schemas.microsoft.com/office/drawing/2014/main" id="{A1C8EB16-0A6C-8321-EC62-454EF1423347}"/>
              </a:ext>
            </a:extLst>
          </p:cNvPr>
          <p:cNvSpPr txBox="1"/>
          <p:nvPr/>
        </p:nvSpPr>
        <p:spPr>
          <a:xfrm>
            <a:off x="10027575" y="2813365"/>
            <a:ext cx="489236" cy="276999"/>
          </a:xfrm>
          <a:prstGeom prst="rect">
            <a:avLst/>
          </a:prstGeom>
          <a:noFill/>
        </p:spPr>
        <p:txBody>
          <a:bodyPr wrap="none" rtlCol="0">
            <a:spAutoFit/>
          </a:bodyPr>
          <a:lstStyle/>
          <a:p>
            <a:r>
              <a:rPr lang="fr-BE" sz="1200" b="1">
                <a:latin typeface="Century Gothic" panose="020B0502020202020204" pitchFamily="34" charset="0"/>
              </a:rPr>
              <a:t>Non</a:t>
            </a:r>
          </a:p>
        </p:txBody>
      </p:sp>
      <p:sp>
        <p:nvSpPr>
          <p:cNvPr id="45" name="ZoneTexte 44">
            <a:extLst>
              <a:ext uri="{FF2B5EF4-FFF2-40B4-BE49-F238E27FC236}">
                <a16:creationId xmlns:a16="http://schemas.microsoft.com/office/drawing/2014/main" id="{FCD20032-AE4A-24DF-F4A9-F8CC7B6F060E}"/>
              </a:ext>
            </a:extLst>
          </p:cNvPr>
          <p:cNvSpPr txBox="1"/>
          <p:nvPr/>
        </p:nvSpPr>
        <p:spPr>
          <a:xfrm>
            <a:off x="1595483" y="3703547"/>
            <a:ext cx="410690" cy="276999"/>
          </a:xfrm>
          <a:prstGeom prst="rect">
            <a:avLst/>
          </a:prstGeom>
          <a:noFill/>
        </p:spPr>
        <p:txBody>
          <a:bodyPr wrap="none" rtlCol="0">
            <a:spAutoFit/>
          </a:bodyPr>
          <a:lstStyle/>
          <a:p>
            <a:r>
              <a:rPr lang="fr-BE" sz="1200" b="1"/>
              <a:t>Oui</a:t>
            </a:r>
          </a:p>
        </p:txBody>
      </p:sp>
      <p:sp>
        <p:nvSpPr>
          <p:cNvPr id="46" name="ZoneTexte 45">
            <a:extLst>
              <a:ext uri="{FF2B5EF4-FFF2-40B4-BE49-F238E27FC236}">
                <a16:creationId xmlns:a16="http://schemas.microsoft.com/office/drawing/2014/main" id="{FB860F40-5B14-158D-59BC-87E44239B999}"/>
              </a:ext>
            </a:extLst>
          </p:cNvPr>
          <p:cNvSpPr txBox="1"/>
          <p:nvPr/>
        </p:nvSpPr>
        <p:spPr>
          <a:xfrm>
            <a:off x="3023413" y="3665925"/>
            <a:ext cx="410690" cy="276999"/>
          </a:xfrm>
          <a:prstGeom prst="rect">
            <a:avLst/>
          </a:prstGeom>
          <a:noFill/>
        </p:spPr>
        <p:txBody>
          <a:bodyPr wrap="none" rtlCol="0">
            <a:spAutoFit/>
          </a:bodyPr>
          <a:lstStyle/>
          <a:p>
            <a:r>
              <a:rPr lang="fr-BE" sz="1200" b="1"/>
              <a:t>Oui</a:t>
            </a:r>
          </a:p>
        </p:txBody>
      </p:sp>
      <p:sp>
        <p:nvSpPr>
          <p:cNvPr id="48" name="ZoneTexte 47">
            <a:extLst>
              <a:ext uri="{FF2B5EF4-FFF2-40B4-BE49-F238E27FC236}">
                <a16:creationId xmlns:a16="http://schemas.microsoft.com/office/drawing/2014/main" id="{CBA80186-89A1-FECB-0729-C7D180CD9348}"/>
              </a:ext>
            </a:extLst>
          </p:cNvPr>
          <p:cNvSpPr txBox="1"/>
          <p:nvPr/>
        </p:nvSpPr>
        <p:spPr>
          <a:xfrm>
            <a:off x="6707091" y="3665925"/>
            <a:ext cx="410690" cy="276999"/>
          </a:xfrm>
          <a:prstGeom prst="rect">
            <a:avLst/>
          </a:prstGeom>
          <a:noFill/>
        </p:spPr>
        <p:txBody>
          <a:bodyPr wrap="none" rtlCol="0">
            <a:spAutoFit/>
          </a:bodyPr>
          <a:lstStyle/>
          <a:p>
            <a:r>
              <a:rPr lang="fr-BE" sz="1200" b="1"/>
              <a:t>Oui</a:t>
            </a:r>
          </a:p>
        </p:txBody>
      </p:sp>
      <p:sp>
        <p:nvSpPr>
          <p:cNvPr id="2" name="ZoneTexte 1">
            <a:extLst>
              <a:ext uri="{FF2B5EF4-FFF2-40B4-BE49-F238E27FC236}">
                <a16:creationId xmlns:a16="http://schemas.microsoft.com/office/drawing/2014/main" id="{BE156739-0D77-D46C-3272-5D2A6181BBD6}"/>
              </a:ext>
            </a:extLst>
          </p:cNvPr>
          <p:cNvSpPr txBox="1"/>
          <p:nvPr/>
        </p:nvSpPr>
        <p:spPr>
          <a:xfrm>
            <a:off x="9398495" y="4216758"/>
            <a:ext cx="444352" cy="276999"/>
          </a:xfrm>
          <a:prstGeom prst="rect">
            <a:avLst/>
          </a:prstGeom>
          <a:noFill/>
        </p:spPr>
        <p:txBody>
          <a:bodyPr wrap="none" rtlCol="0">
            <a:spAutoFit/>
          </a:bodyPr>
          <a:lstStyle/>
          <a:p>
            <a:r>
              <a:rPr lang="fr-BE" sz="1200" b="1">
                <a:latin typeface="Century Gothic" panose="020B0502020202020204" pitchFamily="34" charset="0"/>
              </a:rPr>
              <a:t>Oui</a:t>
            </a:r>
          </a:p>
        </p:txBody>
      </p:sp>
      <p:sp>
        <p:nvSpPr>
          <p:cNvPr id="3" name="Ellipse 2">
            <a:extLst>
              <a:ext uri="{FF2B5EF4-FFF2-40B4-BE49-F238E27FC236}">
                <a16:creationId xmlns:a16="http://schemas.microsoft.com/office/drawing/2014/main" id="{E894AB38-1AF9-B0BD-AC28-A4720774EC98}"/>
              </a:ext>
            </a:extLst>
          </p:cNvPr>
          <p:cNvSpPr/>
          <p:nvPr/>
        </p:nvSpPr>
        <p:spPr>
          <a:xfrm>
            <a:off x="2864868" y="5290458"/>
            <a:ext cx="167876" cy="1453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F4D2A40-1F28-9465-DC6D-93FD353F3660}"/>
              </a:ext>
            </a:extLst>
          </p:cNvPr>
          <p:cNvSpPr txBox="1"/>
          <p:nvPr/>
        </p:nvSpPr>
        <p:spPr>
          <a:xfrm>
            <a:off x="7220958" y="1986457"/>
            <a:ext cx="489236" cy="276999"/>
          </a:xfrm>
          <a:prstGeom prst="rect">
            <a:avLst/>
          </a:prstGeom>
          <a:noFill/>
        </p:spPr>
        <p:txBody>
          <a:bodyPr wrap="none" rtlCol="0">
            <a:spAutoFit/>
          </a:bodyPr>
          <a:lstStyle/>
          <a:p>
            <a:r>
              <a:rPr lang="fr-BE" sz="1200" b="1" dirty="0">
                <a:latin typeface="Century Gothic" panose="020B0502020202020204" pitchFamily="34" charset="0"/>
              </a:rPr>
              <a:t>Non</a:t>
            </a:r>
          </a:p>
        </p:txBody>
      </p:sp>
      <p:grpSp>
        <p:nvGrpSpPr>
          <p:cNvPr id="5" name="Groupe 4">
            <a:extLst>
              <a:ext uri="{FF2B5EF4-FFF2-40B4-BE49-F238E27FC236}">
                <a16:creationId xmlns:a16="http://schemas.microsoft.com/office/drawing/2014/main" id="{757B95F3-D8DD-FD4F-B95A-779F34A54390}"/>
              </a:ext>
            </a:extLst>
          </p:cNvPr>
          <p:cNvGrpSpPr/>
          <p:nvPr/>
        </p:nvGrpSpPr>
        <p:grpSpPr>
          <a:xfrm>
            <a:off x="5542053" y="1930719"/>
            <a:ext cx="3770260" cy="685852"/>
            <a:chOff x="5542053" y="1930719"/>
            <a:chExt cx="3770260" cy="685852"/>
          </a:xfrm>
        </p:grpSpPr>
        <p:cxnSp>
          <p:nvCxnSpPr>
            <p:cNvPr id="6" name="Connecteur droit avec flèche 5">
              <a:extLst>
                <a:ext uri="{FF2B5EF4-FFF2-40B4-BE49-F238E27FC236}">
                  <a16:creationId xmlns:a16="http://schemas.microsoft.com/office/drawing/2014/main" id="{9C924F60-82D1-A0A9-890E-DA14316C652C}"/>
                </a:ext>
              </a:extLst>
            </p:cNvPr>
            <p:cNvCxnSpPr>
              <a:cxnSpLocks/>
            </p:cNvCxnSpPr>
            <p:nvPr/>
          </p:nvCxnSpPr>
          <p:spPr>
            <a:xfrm>
              <a:off x="9312313" y="1951101"/>
              <a:ext cx="0" cy="6654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E9E6D1-FF55-C1BE-2AFB-0C7D3C697CC5}"/>
                </a:ext>
              </a:extLst>
            </p:cNvPr>
            <p:cNvCxnSpPr>
              <a:cxnSpLocks/>
            </p:cNvCxnSpPr>
            <p:nvPr/>
          </p:nvCxnSpPr>
          <p:spPr>
            <a:xfrm>
              <a:off x="5542053" y="1938140"/>
              <a:ext cx="3770260" cy="25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E35C569D-53BB-70BE-AC4F-F862B5DD7F08}"/>
                </a:ext>
              </a:extLst>
            </p:cNvPr>
            <p:cNvCxnSpPr>
              <a:cxnSpLocks/>
            </p:cNvCxnSpPr>
            <p:nvPr/>
          </p:nvCxnSpPr>
          <p:spPr>
            <a:xfrm>
              <a:off x="5542053" y="1930719"/>
              <a:ext cx="0" cy="618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 name="Image 19">
            <a:extLst>
              <a:ext uri="{FF2B5EF4-FFF2-40B4-BE49-F238E27FC236}">
                <a16:creationId xmlns:a16="http://schemas.microsoft.com/office/drawing/2014/main" id="{C2562846-F328-48C4-ACDC-305828F6CEC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26" name="Image 25">
            <a:extLst>
              <a:ext uri="{FF2B5EF4-FFF2-40B4-BE49-F238E27FC236}">
                <a16:creationId xmlns:a16="http://schemas.microsoft.com/office/drawing/2014/main" id="{46310FC0-34DD-9F3E-ACE6-EFCE159FC3D3}"/>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8" name="Image 27">
            <a:extLst>
              <a:ext uri="{FF2B5EF4-FFF2-40B4-BE49-F238E27FC236}">
                <a16:creationId xmlns:a16="http://schemas.microsoft.com/office/drawing/2014/main" id="{970C0670-B482-31A5-05ED-18EFC74D3EDF}"/>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30" name="ZoneTexte 29">
            <a:extLst>
              <a:ext uri="{FF2B5EF4-FFF2-40B4-BE49-F238E27FC236}">
                <a16:creationId xmlns:a16="http://schemas.microsoft.com/office/drawing/2014/main" id="{4602799B-B3C0-2427-261C-5E2499A4D11E}"/>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7</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41422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Étoile : 24 branches 7">
            <a:extLst>
              <a:ext uri="{FF2B5EF4-FFF2-40B4-BE49-F238E27FC236}">
                <a16:creationId xmlns:a16="http://schemas.microsoft.com/office/drawing/2014/main" id="{45E3BDE5-C834-3A19-0386-580690AC8744}"/>
              </a:ext>
            </a:extLst>
          </p:cNvPr>
          <p:cNvSpPr/>
          <p:nvPr/>
        </p:nvSpPr>
        <p:spPr>
          <a:xfrm>
            <a:off x="339365" y="818353"/>
            <a:ext cx="2663460" cy="1465483"/>
          </a:xfrm>
          <a:prstGeom prst="star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Indication de stress biologique</a:t>
            </a:r>
          </a:p>
        </p:txBody>
      </p:sp>
      <p:sp>
        <p:nvSpPr>
          <p:cNvPr id="9" name="Rectangle : coins arrondis 8">
            <a:extLst>
              <a:ext uri="{FF2B5EF4-FFF2-40B4-BE49-F238E27FC236}">
                <a16:creationId xmlns:a16="http://schemas.microsoft.com/office/drawing/2014/main" id="{DE035418-7ABD-1CCF-D4AA-90A563BA7190}"/>
              </a:ext>
            </a:extLst>
          </p:cNvPr>
          <p:cNvSpPr/>
          <p:nvPr/>
        </p:nvSpPr>
        <p:spPr>
          <a:xfrm>
            <a:off x="945231" y="2809189"/>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Usage type I?</a:t>
            </a:r>
          </a:p>
        </p:txBody>
      </p:sp>
      <p:sp>
        <p:nvSpPr>
          <p:cNvPr id="10" name="Rectangle : coins arrondis 9">
            <a:extLst>
              <a:ext uri="{FF2B5EF4-FFF2-40B4-BE49-F238E27FC236}">
                <a16:creationId xmlns:a16="http://schemas.microsoft.com/office/drawing/2014/main" id="{3288DA89-97A1-F5AD-1080-9C8D80803B62}"/>
              </a:ext>
            </a:extLst>
          </p:cNvPr>
          <p:cNvSpPr/>
          <p:nvPr/>
        </p:nvSpPr>
        <p:spPr>
          <a:xfrm>
            <a:off x="2855537" y="2809188"/>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Milieu sensible au droit?</a:t>
            </a:r>
          </a:p>
        </p:txBody>
      </p:sp>
      <p:sp>
        <p:nvSpPr>
          <p:cNvPr id="11" name="Rectangle : coins arrondis 10">
            <a:extLst>
              <a:ext uri="{FF2B5EF4-FFF2-40B4-BE49-F238E27FC236}">
                <a16:creationId xmlns:a16="http://schemas.microsoft.com/office/drawing/2014/main" id="{FA4B23E1-6F55-4669-9208-66E9F14A65E9}"/>
              </a:ext>
            </a:extLst>
          </p:cNvPr>
          <p:cNvSpPr/>
          <p:nvPr/>
        </p:nvSpPr>
        <p:spPr>
          <a:xfrm>
            <a:off x="4765842" y="2809187"/>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Milieu sensible à proximité?</a:t>
            </a:r>
          </a:p>
        </p:txBody>
      </p:sp>
      <p:sp>
        <p:nvSpPr>
          <p:cNvPr id="12" name="Rectangle : coins arrondis 11">
            <a:extLst>
              <a:ext uri="{FF2B5EF4-FFF2-40B4-BE49-F238E27FC236}">
                <a16:creationId xmlns:a16="http://schemas.microsoft.com/office/drawing/2014/main" id="{1DB772EB-8FF7-8B2A-49BE-28AF8E33644B}"/>
              </a:ext>
            </a:extLst>
          </p:cNvPr>
          <p:cNvSpPr/>
          <p:nvPr/>
        </p:nvSpPr>
        <p:spPr>
          <a:xfrm>
            <a:off x="6676146" y="2807140"/>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Voies de transfert ?</a:t>
            </a:r>
          </a:p>
        </p:txBody>
      </p:sp>
      <p:sp>
        <p:nvSpPr>
          <p:cNvPr id="13" name="Rectangle : coins arrondis 12">
            <a:extLst>
              <a:ext uri="{FF2B5EF4-FFF2-40B4-BE49-F238E27FC236}">
                <a16:creationId xmlns:a16="http://schemas.microsoft.com/office/drawing/2014/main" id="{DCE87C9E-BDCE-B156-8C76-B11E6197D9DA}"/>
              </a:ext>
            </a:extLst>
          </p:cNvPr>
          <p:cNvSpPr/>
          <p:nvPr/>
        </p:nvSpPr>
        <p:spPr>
          <a:xfrm>
            <a:off x="8586451" y="2807139"/>
            <a:ext cx="1451727"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EDR-E volontaire ?</a:t>
            </a:r>
          </a:p>
        </p:txBody>
      </p:sp>
      <p:sp>
        <p:nvSpPr>
          <p:cNvPr id="14" name="Rectangle : coins arrondis 13">
            <a:extLst>
              <a:ext uri="{FF2B5EF4-FFF2-40B4-BE49-F238E27FC236}">
                <a16:creationId xmlns:a16="http://schemas.microsoft.com/office/drawing/2014/main" id="{A00F574A-85E8-E5EA-7916-ABD75913ADE8}"/>
              </a:ext>
            </a:extLst>
          </p:cNvPr>
          <p:cNvSpPr/>
          <p:nvPr/>
        </p:nvSpPr>
        <p:spPr>
          <a:xfrm>
            <a:off x="2103964" y="4123095"/>
            <a:ext cx="5298045" cy="4643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Demande d’avis au Comité CEDRE sur la nécessité de faire une EDR-E</a:t>
            </a:r>
          </a:p>
        </p:txBody>
      </p:sp>
      <p:sp>
        <p:nvSpPr>
          <p:cNvPr id="15" name="Rectangle : coins arrondis 14">
            <a:extLst>
              <a:ext uri="{FF2B5EF4-FFF2-40B4-BE49-F238E27FC236}">
                <a16:creationId xmlns:a16="http://schemas.microsoft.com/office/drawing/2014/main" id="{BC21DF7B-017E-D410-ACF0-BBF0597C9F35}"/>
              </a:ext>
            </a:extLst>
          </p:cNvPr>
          <p:cNvSpPr/>
          <p:nvPr/>
        </p:nvSpPr>
        <p:spPr>
          <a:xfrm>
            <a:off x="4947969" y="5094764"/>
            <a:ext cx="2544825"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chemeClr val="tx1"/>
                </a:solidFill>
                <a:latin typeface="Century Gothic" panose="020B0502020202020204" pitchFamily="34" charset="0"/>
              </a:rPr>
              <a:t>Avis + , l’ISB ne peut être relativisée</a:t>
            </a:r>
          </a:p>
        </p:txBody>
      </p:sp>
      <p:sp>
        <p:nvSpPr>
          <p:cNvPr id="16" name="Rectangle : coins arrondis 15">
            <a:extLst>
              <a:ext uri="{FF2B5EF4-FFF2-40B4-BE49-F238E27FC236}">
                <a16:creationId xmlns:a16="http://schemas.microsoft.com/office/drawing/2014/main" id="{07935F51-76FF-2464-9FAC-6D46461F3605}"/>
              </a:ext>
            </a:extLst>
          </p:cNvPr>
          <p:cNvSpPr/>
          <p:nvPr/>
        </p:nvSpPr>
        <p:spPr>
          <a:xfrm>
            <a:off x="8077279" y="5072981"/>
            <a:ext cx="1765568" cy="7070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Réalisation EDR-E</a:t>
            </a:r>
          </a:p>
        </p:txBody>
      </p:sp>
      <p:sp>
        <p:nvSpPr>
          <p:cNvPr id="17" name="Rectangle : coins arrondis 16">
            <a:extLst>
              <a:ext uri="{FF2B5EF4-FFF2-40B4-BE49-F238E27FC236}">
                <a16:creationId xmlns:a16="http://schemas.microsoft.com/office/drawing/2014/main" id="{CC3DB9F9-5F97-1C75-11FB-EEFEB81EA91A}"/>
              </a:ext>
            </a:extLst>
          </p:cNvPr>
          <p:cNvSpPr/>
          <p:nvPr/>
        </p:nvSpPr>
        <p:spPr>
          <a:xfrm>
            <a:off x="10496757" y="2807137"/>
            <a:ext cx="1451727" cy="70701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Fin de l’ER-E : relativisation de l’ISB</a:t>
            </a:r>
          </a:p>
        </p:txBody>
      </p:sp>
      <p:sp>
        <p:nvSpPr>
          <p:cNvPr id="18" name="Rectangle : coins arrondis 17">
            <a:extLst>
              <a:ext uri="{FF2B5EF4-FFF2-40B4-BE49-F238E27FC236}">
                <a16:creationId xmlns:a16="http://schemas.microsoft.com/office/drawing/2014/main" id="{DCA72D5A-5692-0D91-E0DB-C49F549AC191}"/>
              </a:ext>
            </a:extLst>
          </p:cNvPr>
          <p:cNvSpPr/>
          <p:nvPr/>
        </p:nvSpPr>
        <p:spPr>
          <a:xfrm>
            <a:off x="300353" y="4716544"/>
            <a:ext cx="1451727" cy="138966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a:solidFill>
                  <a:schemeClr val="tx1"/>
                </a:solidFill>
                <a:latin typeface="Century Gothic" panose="020B0502020202020204" pitchFamily="34" charset="0"/>
              </a:rPr>
              <a:t>Fin de l’ER-E : relativisation de l’ISB</a:t>
            </a:r>
          </a:p>
          <a:p>
            <a:pPr algn="ctr"/>
            <a:r>
              <a:rPr lang="fr-BE" sz="1400">
                <a:solidFill>
                  <a:schemeClr val="tx1"/>
                </a:solidFill>
                <a:latin typeface="Century Gothic" panose="020B0502020202020204" pitchFamily="34" charset="0"/>
              </a:rPr>
              <a:t>+</a:t>
            </a:r>
          </a:p>
          <a:p>
            <a:pPr algn="ctr"/>
            <a:r>
              <a:rPr lang="fr-BE" sz="1400">
                <a:solidFill>
                  <a:schemeClr val="tx1"/>
                </a:solidFill>
                <a:latin typeface="Century Gothic" panose="020B0502020202020204" pitchFamily="34" charset="0"/>
              </a:rPr>
              <a:t>Mesures spécifiques</a:t>
            </a:r>
          </a:p>
        </p:txBody>
      </p:sp>
      <p:sp>
        <p:nvSpPr>
          <p:cNvPr id="19" name="Rectangle : coins arrondis 18">
            <a:extLst>
              <a:ext uri="{FF2B5EF4-FFF2-40B4-BE49-F238E27FC236}">
                <a16:creationId xmlns:a16="http://schemas.microsoft.com/office/drawing/2014/main" id="{CE1B7C00-9AF0-36B7-52E7-88AA568B8958}"/>
              </a:ext>
            </a:extLst>
          </p:cNvPr>
          <p:cNvSpPr/>
          <p:nvPr/>
        </p:nvSpPr>
        <p:spPr>
          <a:xfrm>
            <a:off x="2123113" y="5104191"/>
            <a:ext cx="2544825" cy="707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chemeClr val="tx1"/>
                </a:solidFill>
                <a:latin typeface="Century Gothic" panose="020B0502020202020204" pitchFamily="34" charset="0"/>
              </a:rPr>
              <a:t>Avis  </a:t>
            </a:r>
            <a:r>
              <a:rPr lang="fr-BE" sz="1400" b="1" dirty="0">
                <a:solidFill>
                  <a:schemeClr val="tx1"/>
                </a:solidFill>
                <a:latin typeface="Century Gothic" panose="020B0502020202020204" pitchFamily="34" charset="0"/>
              </a:rPr>
              <a:t>- </a:t>
            </a:r>
            <a:r>
              <a:rPr lang="fr-BE" sz="1400" dirty="0">
                <a:solidFill>
                  <a:schemeClr val="tx1"/>
                </a:solidFill>
                <a:latin typeface="Century Gothic" panose="020B0502020202020204" pitchFamily="34" charset="0"/>
              </a:rPr>
              <a:t>, l’ISB peut être relativisée</a:t>
            </a:r>
          </a:p>
        </p:txBody>
      </p:sp>
      <p:cxnSp>
        <p:nvCxnSpPr>
          <p:cNvPr id="21" name="Connecteur droit avec flèche 20">
            <a:extLst>
              <a:ext uri="{FF2B5EF4-FFF2-40B4-BE49-F238E27FC236}">
                <a16:creationId xmlns:a16="http://schemas.microsoft.com/office/drawing/2014/main" id="{59704085-902C-9F03-3C67-FFB7439CF9B4}"/>
              </a:ext>
            </a:extLst>
          </p:cNvPr>
          <p:cNvCxnSpPr/>
          <p:nvPr/>
        </p:nvCxnSpPr>
        <p:spPr>
          <a:xfrm>
            <a:off x="2507530" y="3160643"/>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7F80B778-A6FF-1E44-B6A2-A5C87D696010}"/>
              </a:ext>
            </a:extLst>
          </p:cNvPr>
          <p:cNvCxnSpPr/>
          <p:nvPr/>
        </p:nvCxnSpPr>
        <p:spPr>
          <a:xfrm>
            <a:off x="4447291" y="3160643"/>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E5E2976D-588F-9939-EF65-96BE421206C8}"/>
              </a:ext>
            </a:extLst>
          </p:cNvPr>
          <p:cNvCxnSpPr/>
          <p:nvPr/>
        </p:nvCxnSpPr>
        <p:spPr>
          <a:xfrm>
            <a:off x="6308105" y="3160643"/>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726F2190-D410-96C7-C735-B23553C80D88}"/>
              </a:ext>
            </a:extLst>
          </p:cNvPr>
          <p:cNvCxnSpPr/>
          <p:nvPr/>
        </p:nvCxnSpPr>
        <p:spPr>
          <a:xfrm>
            <a:off x="8202891" y="3155449"/>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6F4EFDDF-1170-EA22-8CC8-A2A731B866B0}"/>
              </a:ext>
            </a:extLst>
          </p:cNvPr>
          <p:cNvCxnSpPr/>
          <p:nvPr/>
        </p:nvCxnSpPr>
        <p:spPr>
          <a:xfrm>
            <a:off x="10125958" y="3155449"/>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672ADA5B-B60D-CCA7-CAC6-7DF7DFF64509}"/>
              </a:ext>
            </a:extLst>
          </p:cNvPr>
          <p:cNvCxnSpPr/>
          <p:nvPr/>
        </p:nvCxnSpPr>
        <p:spPr>
          <a:xfrm>
            <a:off x="7656137" y="5457696"/>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444FF654-D7F2-2371-9FA3-8FEE858B148A}"/>
              </a:ext>
            </a:extLst>
          </p:cNvPr>
          <p:cNvCxnSpPr>
            <a:cxnSpLocks/>
          </p:cNvCxnSpPr>
          <p:nvPr/>
        </p:nvCxnSpPr>
        <p:spPr>
          <a:xfrm rot="10800000">
            <a:off x="1787774" y="5426487"/>
            <a:ext cx="2639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C2ED4567-4021-DC38-220A-C8BB27683520}"/>
              </a:ext>
            </a:extLst>
          </p:cNvPr>
          <p:cNvCxnSpPr>
            <a:cxnSpLocks/>
          </p:cNvCxnSpPr>
          <p:nvPr/>
        </p:nvCxnSpPr>
        <p:spPr>
          <a:xfrm>
            <a:off x="1787775" y="2285522"/>
            <a:ext cx="0" cy="419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A249FF93-75EC-9565-6A00-896C7A8B76CB}"/>
              </a:ext>
            </a:extLst>
          </p:cNvPr>
          <p:cNvCxnSpPr>
            <a:cxnSpLocks/>
          </p:cNvCxnSpPr>
          <p:nvPr/>
        </p:nvCxnSpPr>
        <p:spPr>
          <a:xfrm>
            <a:off x="2094230" y="3639708"/>
            <a:ext cx="89121" cy="4189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1A97BBCB-02CB-4DC1-B168-B02EA9F60A92}"/>
              </a:ext>
            </a:extLst>
          </p:cNvPr>
          <p:cNvCxnSpPr>
            <a:cxnSpLocks/>
          </p:cNvCxnSpPr>
          <p:nvPr/>
        </p:nvCxnSpPr>
        <p:spPr>
          <a:xfrm>
            <a:off x="3581399" y="3622065"/>
            <a:ext cx="0" cy="419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DD1F6F33-F1EE-017F-FC14-1CE9A8A62C62}"/>
              </a:ext>
            </a:extLst>
          </p:cNvPr>
          <p:cNvCxnSpPr>
            <a:cxnSpLocks/>
          </p:cNvCxnSpPr>
          <p:nvPr/>
        </p:nvCxnSpPr>
        <p:spPr>
          <a:xfrm>
            <a:off x="7179869" y="3622062"/>
            <a:ext cx="0" cy="419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C1814DCA-BF69-01B7-F152-940C90703AEC}"/>
              </a:ext>
            </a:extLst>
          </p:cNvPr>
          <p:cNvCxnSpPr>
            <a:cxnSpLocks/>
          </p:cNvCxnSpPr>
          <p:nvPr/>
        </p:nvCxnSpPr>
        <p:spPr>
          <a:xfrm>
            <a:off x="9312313" y="3651687"/>
            <a:ext cx="0" cy="1338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751D57A6-E99A-2704-74A6-81EABE99023A}"/>
              </a:ext>
            </a:extLst>
          </p:cNvPr>
          <p:cNvCxnSpPr>
            <a:cxnSpLocks/>
          </p:cNvCxnSpPr>
          <p:nvPr/>
        </p:nvCxnSpPr>
        <p:spPr>
          <a:xfrm>
            <a:off x="3513755" y="4666849"/>
            <a:ext cx="0" cy="419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303A04D9-9F34-6BDE-F790-976C0180B5D0}"/>
              </a:ext>
            </a:extLst>
          </p:cNvPr>
          <p:cNvCxnSpPr>
            <a:cxnSpLocks/>
          </p:cNvCxnSpPr>
          <p:nvPr/>
        </p:nvCxnSpPr>
        <p:spPr>
          <a:xfrm>
            <a:off x="6205487" y="4666849"/>
            <a:ext cx="0" cy="419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6981DC74-47BD-DA34-F41D-9EE2DE15B022}"/>
              </a:ext>
            </a:extLst>
          </p:cNvPr>
          <p:cNvSpPr txBox="1"/>
          <p:nvPr/>
        </p:nvSpPr>
        <p:spPr>
          <a:xfrm>
            <a:off x="2409579" y="2828406"/>
            <a:ext cx="489236" cy="276999"/>
          </a:xfrm>
          <a:prstGeom prst="rect">
            <a:avLst/>
          </a:prstGeom>
          <a:noFill/>
        </p:spPr>
        <p:txBody>
          <a:bodyPr wrap="none" rtlCol="0">
            <a:spAutoFit/>
          </a:bodyPr>
          <a:lstStyle/>
          <a:p>
            <a:r>
              <a:rPr lang="fr-BE" sz="1200" b="1">
                <a:latin typeface="Century Gothic" panose="020B0502020202020204" pitchFamily="34" charset="0"/>
              </a:rPr>
              <a:t>Non</a:t>
            </a:r>
          </a:p>
        </p:txBody>
      </p:sp>
      <p:sp>
        <p:nvSpPr>
          <p:cNvPr id="41" name="ZoneTexte 40">
            <a:extLst>
              <a:ext uri="{FF2B5EF4-FFF2-40B4-BE49-F238E27FC236}">
                <a16:creationId xmlns:a16="http://schemas.microsoft.com/office/drawing/2014/main" id="{8624854F-DA99-225E-BDF6-F0A6E0A37953}"/>
              </a:ext>
            </a:extLst>
          </p:cNvPr>
          <p:cNvSpPr txBox="1"/>
          <p:nvPr/>
        </p:nvSpPr>
        <p:spPr>
          <a:xfrm>
            <a:off x="4322990" y="2828406"/>
            <a:ext cx="489236" cy="276999"/>
          </a:xfrm>
          <a:prstGeom prst="rect">
            <a:avLst/>
          </a:prstGeom>
          <a:noFill/>
        </p:spPr>
        <p:txBody>
          <a:bodyPr wrap="none" rtlCol="0">
            <a:spAutoFit/>
          </a:bodyPr>
          <a:lstStyle/>
          <a:p>
            <a:r>
              <a:rPr lang="fr-BE" sz="1200" b="1">
                <a:latin typeface="Century Gothic" panose="020B0502020202020204" pitchFamily="34" charset="0"/>
              </a:rPr>
              <a:t>Non</a:t>
            </a:r>
          </a:p>
        </p:txBody>
      </p:sp>
      <p:sp>
        <p:nvSpPr>
          <p:cNvPr id="42" name="ZoneTexte 41">
            <a:extLst>
              <a:ext uri="{FF2B5EF4-FFF2-40B4-BE49-F238E27FC236}">
                <a16:creationId xmlns:a16="http://schemas.microsoft.com/office/drawing/2014/main" id="{297A31B3-1CE7-BE0E-FBF4-38D9F76B771A}"/>
              </a:ext>
            </a:extLst>
          </p:cNvPr>
          <p:cNvSpPr txBox="1"/>
          <p:nvPr/>
        </p:nvSpPr>
        <p:spPr>
          <a:xfrm>
            <a:off x="6217567" y="2828406"/>
            <a:ext cx="444352" cy="276999"/>
          </a:xfrm>
          <a:prstGeom prst="rect">
            <a:avLst/>
          </a:prstGeom>
          <a:noFill/>
        </p:spPr>
        <p:txBody>
          <a:bodyPr wrap="none" rtlCol="0">
            <a:spAutoFit/>
          </a:bodyPr>
          <a:lstStyle/>
          <a:p>
            <a:r>
              <a:rPr lang="fr-BE" sz="1200" b="1" dirty="0">
                <a:latin typeface="Century Gothic" panose="020B0502020202020204" pitchFamily="34" charset="0"/>
              </a:rPr>
              <a:t>Oui</a:t>
            </a:r>
          </a:p>
        </p:txBody>
      </p:sp>
      <p:sp>
        <p:nvSpPr>
          <p:cNvPr id="43" name="ZoneTexte 42">
            <a:extLst>
              <a:ext uri="{FF2B5EF4-FFF2-40B4-BE49-F238E27FC236}">
                <a16:creationId xmlns:a16="http://schemas.microsoft.com/office/drawing/2014/main" id="{4592517C-4344-F7EF-B9AD-FF234E50B063}"/>
              </a:ext>
            </a:extLst>
          </p:cNvPr>
          <p:cNvSpPr txBox="1"/>
          <p:nvPr/>
        </p:nvSpPr>
        <p:spPr>
          <a:xfrm>
            <a:off x="8142135" y="2821074"/>
            <a:ext cx="489236" cy="276999"/>
          </a:xfrm>
          <a:prstGeom prst="rect">
            <a:avLst/>
          </a:prstGeom>
          <a:noFill/>
        </p:spPr>
        <p:txBody>
          <a:bodyPr wrap="none" rtlCol="0">
            <a:spAutoFit/>
          </a:bodyPr>
          <a:lstStyle/>
          <a:p>
            <a:r>
              <a:rPr lang="fr-BE" sz="1200" b="1">
                <a:latin typeface="Century Gothic" panose="020B0502020202020204" pitchFamily="34" charset="0"/>
              </a:rPr>
              <a:t>Non</a:t>
            </a:r>
          </a:p>
        </p:txBody>
      </p:sp>
      <p:sp>
        <p:nvSpPr>
          <p:cNvPr id="44" name="ZoneTexte 43">
            <a:extLst>
              <a:ext uri="{FF2B5EF4-FFF2-40B4-BE49-F238E27FC236}">
                <a16:creationId xmlns:a16="http://schemas.microsoft.com/office/drawing/2014/main" id="{A1C8EB16-0A6C-8321-EC62-454EF1423347}"/>
              </a:ext>
            </a:extLst>
          </p:cNvPr>
          <p:cNvSpPr txBox="1"/>
          <p:nvPr/>
        </p:nvSpPr>
        <p:spPr>
          <a:xfrm>
            <a:off x="10027575" y="2813365"/>
            <a:ext cx="489236" cy="276999"/>
          </a:xfrm>
          <a:prstGeom prst="rect">
            <a:avLst/>
          </a:prstGeom>
          <a:noFill/>
        </p:spPr>
        <p:txBody>
          <a:bodyPr wrap="none" rtlCol="0">
            <a:spAutoFit/>
          </a:bodyPr>
          <a:lstStyle/>
          <a:p>
            <a:r>
              <a:rPr lang="fr-BE" sz="1200" b="1">
                <a:latin typeface="Century Gothic" panose="020B0502020202020204" pitchFamily="34" charset="0"/>
              </a:rPr>
              <a:t>Non</a:t>
            </a:r>
          </a:p>
        </p:txBody>
      </p:sp>
      <p:sp>
        <p:nvSpPr>
          <p:cNvPr id="45" name="ZoneTexte 44">
            <a:extLst>
              <a:ext uri="{FF2B5EF4-FFF2-40B4-BE49-F238E27FC236}">
                <a16:creationId xmlns:a16="http://schemas.microsoft.com/office/drawing/2014/main" id="{FCD20032-AE4A-24DF-F4A9-F8CC7B6F060E}"/>
              </a:ext>
            </a:extLst>
          </p:cNvPr>
          <p:cNvSpPr txBox="1"/>
          <p:nvPr/>
        </p:nvSpPr>
        <p:spPr>
          <a:xfrm>
            <a:off x="1595483" y="3703547"/>
            <a:ext cx="410690" cy="276999"/>
          </a:xfrm>
          <a:prstGeom prst="rect">
            <a:avLst/>
          </a:prstGeom>
          <a:noFill/>
        </p:spPr>
        <p:txBody>
          <a:bodyPr wrap="none" rtlCol="0">
            <a:spAutoFit/>
          </a:bodyPr>
          <a:lstStyle/>
          <a:p>
            <a:r>
              <a:rPr lang="fr-BE" sz="1200" b="1"/>
              <a:t>Oui</a:t>
            </a:r>
          </a:p>
        </p:txBody>
      </p:sp>
      <p:sp>
        <p:nvSpPr>
          <p:cNvPr id="46" name="ZoneTexte 45">
            <a:extLst>
              <a:ext uri="{FF2B5EF4-FFF2-40B4-BE49-F238E27FC236}">
                <a16:creationId xmlns:a16="http://schemas.microsoft.com/office/drawing/2014/main" id="{FB860F40-5B14-158D-59BC-87E44239B999}"/>
              </a:ext>
            </a:extLst>
          </p:cNvPr>
          <p:cNvSpPr txBox="1"/>
          <p:nvPr/>
        </p:nvSpPr>
        <p:spPr>
          <a:xfrm>
            <a:off x="3023413" y="3665925"/>
            <a:ext cx="410690" cy="276999"/>
          </a:xfrm>
          <a:prstGeom prst="rect">
            <a:avLst/>
          </a:prstGeom>
          <a:noFill/>
        </p:spPr>
        <p:txBody>
          <a:bodyPr wrap="none" rtlCol="0">
            <a:spAutoFit/>
          </a:bodyPr>
          <a:lstStyle/>
          <a:p>
            <a:r>
              <a:rPr lang="fr-BE" sz="1200" b="1"/>
              <a:t>Oui</a:t>
            </a:r>
          </a:p>
        </p:txBody>
      </p:sp>
      <p:sp>
        <p:nvSpPr>
          <p:cNvPr id="48" name="ZoneTexte 47">
            <a:extLst>
              <a:ext uri="{FF2B5EF4-FFF2-40B4-BE49-F238E27FC236}">
                <a16:creationId xmlns:a16="http://schemas.microsoft.com/office/drawing/2014/main" id="{CBA80186-89A1-FECB-0729-C7D180CD9348}"/>
              </a:ext>
            </a:extLst>
          </p:cNvPr>
          <p:cNvSpPr txBox="1"/>
          <p:nvPr/>
        </p:nvSpPr>
        <p:spPr>
          <a:xfrm>
            <a:off x="6707091" y="3665925"/>
            <a:ext cx="410690" cy="276999"/>
          </a:xfrm>
          <a:prstGeom prst="rect">
            <a:avLst/>
          </a:prstGeom>
          <a:noFill/>
        </p:spPr>
        <p:txBody>
          <a:bodyPr wrap="none" rtlCol="0">
            <a:spAutoFit/>
          </a:bodyPr>
          <a:lstStyle/>
          <a:p>
            <a:r>
              <a:rPr lang="fr-BE" sz="1200" b="1"/>
              <a:t>Oui</a:t>
            </a:r>
          </a:p>
        </p:txBody>
      </p:sp>
      <p:sp>
        <p:nvSpPr>
          <p:cNvPr id="2" name="ZoneTexte 1">
            <a:extLst>
              <a:ext uri="{FF2B5EF4-FFF2-40B4-BE49-F238E27FC236}">
                <a16:creationId xmlns:a16="http://schemas.microsoft.com/office/drawing/2014/main" id="{BE156739-0D77-D46C-3272-5D2A6181BBD6}"/>
              </a:ext>
            </a:extLst>
          </p:cNvPr>
          <p:cNvSpPr txBox="1"/>
          <p:nvPr/>
        </p:nvSpPr>
        <p:spPr>
          <a:xfrm>
            <a:off x="9398495" y="4216758"/>
            <a:ext cx="444352" cy="276999"/>
          </a:xfrm>
          <a:prstGeom prst="rect">
            <a:avLst/>
          </a:prstGeom>
          <a:noFill/>
        </p:spPr>
        <p:txBody>
          <a:bodyPr wrap="none" rtlCol="0">
            <a:spAutoFit/>
          </a:bodyPr>
          <a:lstStyle/>
          <a:p>
            <a:r>
              <a:rPr lang="fr-BE" sz="1200" b="1">
                <a:latin typeface="Century Gothic" panose="020B0502020202020204" pitchFamily="34" charset="0"/>
              </a:rPr>
              <a:t>Oui</a:t>
            </a:r>
          </a:p>
        </p:txBody>
      </p:sp>
      <p:sp>
        <p:nvSpPr>
          <p:cNvPr id="3" name="ZoneTexte 2">
            <a:extLst>
              <a:ext uri="{FF2B5EF4-FFF2-40B4-BE49-F238E27FC236}">
                <a16:creationId xmlns:a16="http://schemas.microsoft.com/office/drawing/2014/main" id="{FB08A35B-6105-1EB0-43E7-410D6A39F71D}"/>
              </a:ext>
            </a:extLst>
          </p:cNvPr>
          <p:cNvSpPr txBox="1"/>
          <p:nvPr/>
        </p:nvSpPr>
        <p:spPr>
          <a:xfrm>
            <a:off x="2006173" y="5952322"/>
            <a:ext cx="3580362" cy="307777"/>
          </a:xfrm>
          <a:prstGeom prst="rect">
            <a:avLst/>
          </a:prstGeom>
          <a:noFill/>
        </p:spPr>
        <p:txBody>
          <a:bodyPr wrap="square" rtlCol="0">
            <a:spAutoFit/>
          </a:bodyPr>
          <a:lstStyle/>
          <a:p>
            <a:r>
              <a:rPr lang="fr-BE" sz="1400">
                <a:latin typeface="Century Gothic" panose="020B0502020202020204" pitchFamily="34" charset="0"/>
              </a:rPr>
              <a:t>+ recommandations éventuelles</a:t>
            </a:r>
          </a:p>
        </p:txBody>
      </p:sp>
      <p:sp>
        <p:nvSpPr>
          <p:cNvPr id="4" name="Ellipse 3">
            <a:extLst>
              <a:ext uri="{FF2B5EF4-FFF2-40B4-BE49-F238E27FC236}">
                <a16:creationId xmlns:a16="http://schemas.microsoft.com/office/drawing/2014/main" id="{776E91A9-5D63-3603-0246-217FEE01E9FD}"/>
              </a:ext>
            </a:extLst>
          </p:cNvPr>
          <p:cNvSpPr/>
          <p:nvPr/>
        </p:nvSpPr>
        <p:spPr>
          <a:xfrm>
            <a:off x="2864868" y="5290458"/>
            <a:ext cx="167876" cy="1453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4C57FC2A-B252-5927-1A82-CBDA6C86EB59}"/>
              </a:ext>
            </a:extLst>
          </p:cNvPr>
          <p:cNvSpPr/>
          <p:nvPr/>
        </p:nvSpPr>
        <p:spPr>
          <a:xfrm>
            <a:off x="5521847" y="5271699"/>
            <a:ext cx="167876" cy="1453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8ED1EE95-1E66-ADCF-7789-E3252FAAAA61}"/>
              </a:ext>
            </a:extLst>
          </p:cNvPr>
          <p:cNvSpPr txBox="1"/>
          <p:nvPr/>
        </p:nvSpPr>
        <p:spPr>
          <a:xfrm>
            <a:off x="7220958" y="1986457"/>
            <a:ext cx="489236" cy="276999"/>
          </a:xfrm>
          <a:prstGeom prst="rect">
            <a:avLst/>
          </a:prstGeom>
          <a:noFill/>
        </p:spPr>
        <p:txBody>
          <a:bodyPr wrap="none" rtlCol="0">
            <a:spAutoFit/>
          </a:bodyPr>
          <a:lstStyle/>
          <a:p>
            <a:r>
              <a:rPr lang="fr-BE" sz="1200" b="1" dirty="0">
                <a:latin typeface="Century Gothic" panose="020B0502020202020204" pitchFamily="34" charset="0"/>
              </a:rPr>
              <a:t>Non</a:t>
            </a:r>
          </a:p>
        </p:txBody>
      </p:sp>
      <p:grpSp>
        <p:nvGrpSpPr>
          <p:cNvPr id="7" name="Groupe 6">
            <a:extLst>
              <a:ext uri="{FF2B5EF4-FFF2-40B4-BE49-F238E27FC236}">
                <a16:creationId xmlns:a16="http://schemas.microsoft.com/office/drawing/2014/main" id="{58B98A11-6CB7-D013-1869-28F348DD9650}"/>
              </a:ext>
            </a:extLst>
          </p:cNvPr>
          <p:cNvGrpSpPr/>
          <p:nvPr/>
        </p:nvGrpSpPr>
        <p:grpSpPr>
          <a:xfrm>
            <a:off x="5542053" y="1930719"/>
            <a:ext cx="3770260" cy="685852"/>
            <a:chOff x="5542053" y="1930719"/>
            <a:chExt cx="3770260" cy="685852"/>
          </a:xfrm>
        </p:grpSpPr>
        <p:cxnSp>
          <p:nvCxnSpPr>
            <p:cNvPr id="20" name="Connecteur droit avec flèche 19">
              <a:extLst>
                <a:ext uri="{FF2B5EF4-FFF2-40B4-BE49-F238E27FC236}">
                  <a16:creationId xmlns:a16="http://schemas.microsoft.com/office/drawing/2014/main" id="{0C7FB266-7779-547F-6D90-C36BB3A2802B}"/>
                </a:ext>
              </a:extLst>
            </p:cNvPr>
            <p:cNvCxnSpPr>
              <a:cxnSpLocks/>
            </p:cNvCxnSpPr>
            <p:nvPr/>
          </p:nvCxnSpPr>
          <p:spPr>
            <a:xfrm>
              <a:off x="9312313" y="1951101"/>
              <a:ext cx="0" cy="6654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E77D57AC-ED70-0071-95FB-D563CB8D1458}"/>
                </a:ext>
              </a:extLst>
            </p:cNvPr>
            <p:cNvCxnSpPr>
              <a:cxnSpLocks/>
            </p:cNvCxnSpPr>
            <p:nvPr/>
          </p:nvCxnSpPr>
          <p:spPr>
            <a:xfrm>
              <a:off x="5542053" y="1938140"/>
              <a:ext cx="3770260" cy="25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214AF209-0477-2147-D3E4-7CD25A56B679}"/>
                </a:ext>
              </a:extLst>
            </p:cNvPr>
            <p:cNvCxnSpPr>
              <a:cxnSpLocks/>
            </p:cNvCxnSpPr>
            <p:nvPr/>
          </p:nvCxnSpPr>
          <p:spPr>
            <a:xfrm>
              <a:off x="5542053" y="1930719"/>
              <a:ext cx="0" cy="618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3" name="Image 32">
            <a:extLst>
              <a:ext uri="{FF2B5EF4-FFF2-40B4-BE49-F238E27FC236}">
                <a16:creationId xmlns:a16="http://schemas.microsoft.com/office/drawing/2014/main" id="{42109E80-39D9-FCCF-02F4-8B67F568CCC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36" name="Image 35">
            <a:extLst>
              <a:ext uri="{FF2B5EF4-FFF2-40B4-BE49-F238E27FC236}">
                <a16:creationId xmlns:a16="http://schemas.microsoft.com/office/drawing/2014/main" id="{EB8B088C-2277-1A01-4B6C-78196E4B04EA}"/>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37" name="Image 36">
            <a:extLst>
              <a:ext uri="{FF2B5EF4-FFF2-40B4-BE49-F238E27FC236}">
                <a16:creationId xmlns:a16="http://schemas.microsoft.com/office/drawing/2014/main" id="{3EC24303-CCF3-515F-4FEF-A1BB6C3E26BE}"/>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47" name="ZoneTexte 46">
            <a:extLst>
              <a:ext uri="{FF2B5EF4-FFF2-40B4-BE49-F238E27FC236}">
                <a16:creationId xmlns:a16="http://schemas.microsoft.com/office/drawing/2014/main" id="{89DA623D-8DAF-AE53-5CE5-9EA0B96795C9}"/>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8</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36118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4C312F9-BFC6-CC1E-8598-EE1B5D44BBF1}"/>
              </a:ext>
            </a:extLst>
          </p:cNvPr>
          <p:cNvSpPr txBox="1"/>
          <p:nvPr/>
        </p:nvSpPr>
        <p:spPr>
          <a:xfrm>
            <a:off x="1871330" y="292986"/>
            <a:ext cx="8449339" cy="492443"/>
          </a:xfrm>
          <a:prstGeom prst="rect">
            <a:avLst/>
          </a:prstGeom>
          <a:solidFill>
            <a:schemeClr val="bg1"/>
          </a:solidFill>
          <a:ln>
            <a:noFill/>
          </a:ln>
        </p:spPr>
        <p:txBody>
          <a:bodyPr wrap="square" lIns="121920" tIns="60960" rIns="121920" bIns="60960" rtlCol="0" anchor="t">
            <a:spAutoFit/>
          </a:bodyPr>
          <a:lstStyle/>
          <a:p>
            <a:pPr algn="ctr"/>
            <a:r>
              <a:rPr lang="fr-BE" sz="2400" b="1" dirty="0">
                <a:solidFill>
                  <a:srgbClr val="92D050"/>
                </a:solidFill>
                <a:latin typeface="Century Gothic" panose="020B0502020202020204" pitchFamily="34" charset="0"/>
              </a:rPr>
              <a:t>III. Exemples </a:t>
            </a:r>
            <a:endParaRPr lang="fr-BE" sz="2400" b="1" dirty="0">
              <a:solidFill>
                <a:srgbClr val="92D050"/>
              </a:solidFill>
              <a:latin typeface="Century Gothic" panose="020B0502020202020204" pitchFamily="34" charset="0"/>
              <a:cs typeface="Calibri"/>
            </a:endParaRPr>
          </a:p>
        </p:txBody>
      </p:sp>
      <p:pic>
        <p:nvPicPr>
          <p:cNvPr id="5" name="Graphique 4" descr="Classe avec un remplissage uni">
            <a:extLst>
              <a:ext uri="{FF2B5EF4-FFF2-40B4-BE49-F238E27FC236}">
                <a16:creationId xmlns:a16="http://schemas.microsoft.com/office/drawing/2014/main" id="{1FC172B9-41ED-0C43-3D7F-4FC1B0ED7D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0207" y="1350723"/>
            <a:ext cx="4156553" cy="4156553"/>
          </a:xfrm>
          <a:prstGeom prst="rect">
            <a:avLst/>
          </a:prstGeom>
        </p:spPr>
      </p:pic>
      <p:pic>
        <p:nvPicPr>
          <p:cNvPr id="2" name="Image 1">
            <a:extLst>
              <a:ext uri="{FF2B5EF4-FFF2-40B4-BE49-F238E27FC236}">
                <a16:creationId xmlns:a16="http://schemas.microsoft.com/office/drawing/2014/main" id="{0388EF13-AD3D-12E0-6883-D07FEC5B96EC}"/>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3" name="Image 2">
            <a:extLst>
              <a:ext uri="{FF2B5EF4-FFF2-40B4-BE49-F238E27FC236}">
                <a16:creationId xmlns:a16="http://schemas.microsoft.com/office/drawing/2014/main" id="{8F9346E4-21CD-58B1-EF30-445D28C27B98}"/>
              </a:ext>
            </a:extLst>
          </p:cNvPr>
          <p:cNvPicPr>
            <a:picLocks noChangeAspect="1"/>
          </p:cNvPicPr>
          <p:nvPr/>
        </p:nvPicPr>
        <p:blipFill rotWithShape="1">
          <a:blip r:embed="rId5">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4" name="Image 3">
            <a:extLst>
              <a:ext uri="{FF2B5EF4-FFF2-40B4-BE49-F238E27FC236}">
                <a16:creationId xmlns:a16="http://schemas.microsoft.com/office/drawing/2014/main" id="{39086EC6-FCEF-B90B-547B-69DBE54C7D58}"/>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6" name="ZoneTexte 5">
            <a:extLst>
              <a:ext uri="{FF2B5EF4-FFF2-40B4-BE49-F238E27FC236}">
                <a16:creationId xmlns:a16="http://schemas.microsoft.com/office/drawing/2014/main" id="{67781AFD-08F1-9E69-82E2-CFAC6346CC94}"/>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9</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998112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 44">
            <a:extLst>
              <a:ext uri="{FF2B5EF4-FFF2-40B4-BE49-F238E27FC236}">
                <a16:creationId xmlns:a16="http://schemas.microsoft.com/office/drawing/2014/main" id="{57D22C46-4714-184F-9EB8-D40CE8F77005}"/>
              </a:ext>
            </a:extLst>
          </p:cNvPr>
          <p:cNvPicPr>
            <a:picLocks noChangeAspect="1"/>
          </p:cNvPicPr>
          <p:nvPr/>
        </p:nvPicPr>
        <p:blipFill>
          <a:blip r:embed="rId3"/>
          <a:stretch>
            <a:fillRect/>
          </a:stretch>
        </p:blipFill>
        <p:spPr>
          <a:xfrm>
            <a:off x="6231717" y="2736022"/>
            <a:ext cx="5649324" cy="2890484"/>
          </a:xfrm>
          <a:prstGeom prst="rect">
            <a:avLst/>
          </a:prstGeom>
        </p:spPr>
      </p:pic>
      <p:pic>
        <p:nvPicPr>
          <p:cNvPr id="42" name="Image 41">
            <a:extLst>
              <a:ext uri="{FF2B5EF4-FFF2-40B4-BE49-F238E27FC236}">
                <a16:creationId xmlns:a16="http://schemas.microsoft.com/office/drawing/2014/main" id="{659D051B-F728-8B77-B03C-568333AF6E6C}"/>
              </a:ext>
            </a:extLst>
          </p:cNvPr>
          <p:cNvPicPr>
            <a:picLocks noChangeAspect="1"/>
          </p:cNvPicPr>
          <p:nvPr/>
        </p:nvPicPr>
        <p:blipFill>
          <a:blip r:embed="rId3"/>
          <a:stretch>
            <a:fillRect/>
          </a:stretch>
        </p:blipFill>
        <p:spPr>
          <a:xfrm>
            <a:off x="310960" y="2736022"/>
            <a:ext cx="5649324" cy="2890484"/>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5" y="276176"/>
            <a:ext cx="1198385"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7" cy="861774"/>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Milieu sensible </a:t>
            </a:r>
            <a:r>
              <a:rPr lang="fr-BE" sz="1000" b="1" dirty="0">
                <a:solidFill>
                  <a:prstClr val="black"/>
                </a:solidFill>
                <a:latin typeface="Century Gothic" panose="020B0502020202020204" pitchFamily="34" charset="0"/>
                <a:cs typeface="Arial" panose="020B0604020202020204" pitchFamily="34" charset="0"/>
              </a:rPr>
              <a:t>applicable ?</a:t>
            </a:r>
            <a:r>
              <a:rPr lang="fr-BE" sz="1000" dirty="0">
                <a:solidFill>
                  <a:prstClr val="black"/>
                </a:solidFill>
                <a:latin typeface="Century Gothic" panose="020B0502020202020204" pitchFamily="34" charset="0"/>
                <a:cs typeface="Arial" panose="020B0604020202020204" pitchFamily="34" charset="0"/>
              </a:rPr>
              <a:t> au droit </a:t>
            </a:r>
          </a:p>
        </p:txBody>
      </p:sp>
      <p:grpSp>
        <p:nvGrpSpPr>
          <p:cNvPr id="2" name="Groupe 1">
            <a:extLst>
              <a:ext uri="{FF2B5EF4-FFF2-40B4-BE49-F238E27FC236}">
                <a16:creationId xmlns:a16="http://schemas.microsoft.com/office/drawing/2014/main" id="{6EDC751F-E5E2-CCCD-2701-6055017E9686}"/>
              </a:ext>
            </a:extLst>
          </p:cNvPr>
          <p:cNvGrpSpPr/>
          <p:nvPr/>
        </p:nvGrpSpPr>
        <p:grpSpPr>
          <a:xfrm>
            <a:off x="6467311" y="58304"/>
            <a:ext cx="5578531" cy="1253322"/>
            <a:chOff x="6467310" y="58303"/>
            <a:chExt cx="5578531" cy="1253322"/>
          </a:xfrm>
        </p:grpSpPr>
        <p:sp>
          <p:nvSpPr>
            <p:cNvPr id="18" name="ZoneTexte 17">
              <a:extLst>
                <a:ext uri="{FF2B5EF4-FFF2-40B4-BE49-F238E27FC236}">
                  <a16:creationId xmlns:a16="http://schemas.microsoft.com/office/drawing/2014/main" id="{3629F227-C5F8-984F-8737-FB277513BAAE}"/>
                </a:ext>
              </a:extLst>
            </p:cNvPr>
            <p:cNvSpPr txBox="1"/>
            <p:nvPr/>
          </p:nvSpPr>
          <p:spPr>
            <a:xfrm>
              <a:off x="6467310" y="58303"/>
              <a:ext cx="1000289"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 :</a:t>
              </a:r>
            </a:p>
          </p:txBody>
        </p:sp>
        <p:sp>
          <p:nvSpPr>
            <p:cNvPr id="19" name="Rectangle 18">
              <a:extLst>
                <a:ext uri="{FF2B5EF4-FFF2-40B4-BE49-F238E27FC236}">
                  <a16:creationId xmlns:a16="http://schemas.microsoft.com/office/drawing/2014/main" id="{A4DB285A-E599-D1C2-7B33-A00E2176ADE2}"/>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34" name="Ellipse 33">
            <a:extLst>
              <a:ext uri="{FF2B5EF4-FFF2-40B4-BE49-F238E27FC236}">
                <a16:creationId xmlns:a16="http://schemas.microsoft.com/office/drawing/2014/main" id="{C4A9AB1E-D530-85A2-EF40-5F4CBDD22D55}"/>
              </a:ext>
            </a:extLst>
          </p:cNvPr>
          <p:cNvSpPr/>
          <p:nvPr/>
        </p:nvSpPr>
        <p:spPr>
          <a:xfrm>
            <a:off x="9442878" y="2736022"/>
            <a:ext cx="1845608" cy="1667762"/>
          </a:xfrm>
          <a:prstGeom prst="ellipse">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a:extLst>
              <a:ext uri="{FF2B5EF4-FFF2-40B4-BE49-F238E27FC236}">
                <a16:creationId xmlns:a16="http://schemas.microsoft.com/office/drawing/2014/main" id="{802C5E01-D475-8060-7F97-4D2EA926CF70}"/>
              </a:ext>
            </a:extLst>
          </p:cNvPr>
          <p:cNvSpPr txBox="1"/>
          <p:nvPr/>
        </p:nvSpPr>
        <p:spPr>
          <a:xfrm>
            <a:off x="9124343" y="3075998"/>
            <a:ext cx="761973" cy="307905"/>
          </a:xfrm>
          <a:prstGeom prst="rect">
            <a:avLst/>
          </a:prstGeom>
          <a:noFill/>
        </p:spPr>
        <p:txBody>
          <a:bodyPr wrap="square" rtlCol="0">
            <a:spAutoFit/>
          </a:bodyPr>
          <a:lstStyle/>
          <a:p>
            <a:pPr algn="ctr"/>
            <a:r>
              <a:rPr lang="fr-BE" sz="1401" b="1">
                <a:solidFill>
                  <a:prstClr val="black"/>
                </a:solidFill>
                <a:latin typeface="Century Gothic" panose="020B0502020202020204" pitchFamily="34" charset="0"/>
                <a:cs typeface="Arial" panose="020B0604020202020204" pitchFamily="34" charset="0"/>
              </a:rPr>
              <a:t>SGIB</a:t>
            </a:r>
          </a:p>
        </p:txBody>
      </p:sp>
      <p:pic>
        <p:nvPicPr>
          <p:cNvPr id="36" name="Graphique 35" descr="Hibou contour">
            <a:extLst>
              <a:ext uri="{FF2B5EF4-FFF2-40B4-BE49-F238E27FC236}">
                <a16:creationId xmlns:a16="http://schemas.microsoft.com/office/drawing/2014/main" id="{E7E5CF6D-F671-4578-304C-A4727FA4E9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0197" y="3429000"/>
            <a:ext cx="330969" cy="330969"/>
          </a:xfrm>
          <a:prstGeom prst="rect">
            <a:avLst/>
          </a:prstGeom>
        </p:spPr>
      </p:pic>
      <p:pic>
        <p:nvPicPr>
          <p:cNvPr id="37" name="Graphique 36" descr="Hibou contour">
            <a:extLst>
              <a:ext uri="{FF2B5EF4-FFF2-40B4-BE49-F238E27FC236}">
                <a16:creationId xmlns:a16="http://schemas.microsoft.com/office/drawing/2014/main" id="{A4F2F856-1087-5D10-6D22-443EEC8AA9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86531" y="3743123"/>
            <a:ext cx="330969" cy="330969"/>
          </a:xfrm>
          <a:prstGeom prst="rect">
            <a:avLst/>
          </a:prstGeom>
        </p:spPr>
      </p:pic>
      <p:sp>
        <p:nvSpPr>
          <p:cNvPr id="39" name="ZoneTexte 38">
            <a:extLst>
              <a:ext uri="{FF2B5EF4-FFF2-40B4-BE49-F238E27FC236}">
                <a16:creationId xmlns:a16="http://schemas.microsoft.com/office/drawing/2014/main" id="{99647879-FBE7-7FF7-128E-F19CE4E9D3A0}"/>
              </a:ext>
            </a:extLst>
          </p:cNvPr>
          <p:cNvSpPr txBox="1"/>
          <p:nvPr/>
        </p:nvSpPr>
        <p:spPr>
          <a:xfrm>
            <a:off x="9886316" y="3696729"/>
            <a:ext cx="248802" cy="369332"/>
          </a:xfrm>
          <a:prstGeom prst="rect">
            <a:avLst/>
          </a:prstGeom>
          <a:noFill/>
        </p:spPr>
        <p:txBody>
          <a:bodyPr wrap="square">
            <a:spAutoFit/>
          </a:bodyPr>
          <a:lstStyle/>
          <a:p>
            <a:r>
              <a:rPr lang="fr-BE" sz="1800">
                <a:solidFill>
                  <a:srgbClr val="FF0000"/>
                </a:solidFill>
              </a:rPr>
              <a:t>?</a:t>
            </a:r>
          </a:p>
        </p:txBody>
      </p:sp>
      <p:sp>
        <p:nvSpPr>
          <p:cNvPr id="40" name="ZoneTexte 39">
            <a:extLst>
              <a:ext uri="{FF2B5EF4-FFF2-40B4-BE49-F238E27FC236}">
                <a16:creationId xmlns:a16="http://schemas.microsoft.com/office/drawing/2014/main" id="{B157A40C-E0D8-A79D-38F2-BFA9126D9463}"/>
              </a:ext>
            </a:extLst>
          </p:cNvPr>
          <p:cNvSpPr txBox="1"/>
          <p:nvPr/>
        </p:nvSpPr>
        <p:spPr>
          <a:xfrm>
            <a:off x="6534789" y="188773"/>
            <a:ext cx="4882944" cy="461665"/>
          </a:xfrm>
          <a:prstGeom prst="rect">
            <a:avLst/>
          </a:prstGeom>
          <a:noFill/>
        </p:spPr>
        <p:txBody>
          <a:bodyPr wrap="square" rtlCol="0">
            <a:spAutoFit/>
          </a:bodyPr>
          <a:lstStyle/>
          <a:p>
            <a:r>
              <a:rPr lang="fr-BE" sz="2000" dirty="0">
                <a:solidFill>
                  <a:srgbClr val="FF0000"/>
                </a:solidFill>
              </a:rPr>
              <a:t>?</a:t>
            </a:r>
            <a:r>
              <a:rPr lang="fr-BE" sz="2400" dirty="0">
                <a:solidFill>
                  <a:srgbClr val="FF0000"/>
                </a:solidFill>
                <a:latin typeface="Century Gothic" panose="020B0502020202020204" pitchFamily="34" charset="0"/>
              </a:rPr>
              <a:t> </a:t>
            </a:r>
            <a:r>
              <a:rPr lang="fr-BE" sz="1000" dirty="0">
                <a:solidFill>
                  <a:srgbClr val="FF0000"/>
                </a:solidFill>
                <a:latin typeface="Century Gothic" panose="020B0502020202020204" pitchFamily="34" charset="0"/>
              </a:rPr>
              <a:t>Demande d’avis préalable à la DAS</a:t>
            </a:r>
          </a:p>
        </p:txBody>
      </p:sp>
      <p:sp>
        <p:nvSpPr>
          <p:cNvPr id="46" name="Forme libre : forme 45">
            <a:extLst>
              <a:ext uri="{FF2B5EF4-FFF2-40B4-BE49-F238E27FC236}">
                <a16:creationId xmlns:a16="http://schemas.microsoft.com/office/drawing/2014/main" id="{FF9A860D-0603-BBAD-E150-5638A86E80CB}"/>
              </a:ext>
            </a:extLst>
          </p:cNvPr>
          <p:cNvSpPr/>
          <p:nvPr/>
        </p:nvSpPr>
        <p:spPr>
          <a:xfrm>
            <a:off x="2503714" y="2710543"/>
            <a:ext cx="2786743" cy="2002971"/>
          </a:xfrm>
          <a:custGeom>
            <a:avLst/>
            <a:gdLst>
              <a:gd name="connsiteX0" fmla="*/ 1959429 w 2786743"/>
              <a:gd name="connsiteY0" fmla="*/ 0 h 2002971"/>
              <a:gd name="connsiteX1" fmla="*/ 1796143 w 2786743"/>
              <a:gd name="connsiteY1" fmla="*/ 283028 h 2002971"/>
              <a:gd name="connsiteX2" fmla="*/ 1230086 w 2786743"/>
              <a:gd name="connsiteY2" fmla="*/ 489857 h 2002971"/>
              <a:gd name="connsiteX3" fmla="*/ 990600 w 2786743"/>
              <a:gd name="connsiteY3" fmla="*/ 609600 h 2002971"/>
              <a:gd name="connsiteX4" fmla="*/ 511629 w 2786743"/>
              <a:gd name="connsiteY4" fmla="*/ 772886 h 2002971"/>
              <a:gd name="connsiteX5" fmla="*/ 195943 w 2786743"/>
              <a:gd name="connsiteY5" fmla="*/ 968828 h 2002971"/>
              <a:gd name="connsiteX6" fmla="*/ 54429 w 2786743"/>
              <a:gd name="connsiteY6" fmla="*/ 1208314 h 2002971"/>
              <a:gd name="connsiteX7" fmla="*/ 0 w 2786743"/>
              <a:gd name="connsiteY7" fmla="*/ 1502228 h 2002971"/>
              <a:gd name="connsiteX8" fmla="*/ 130629 w 2786743"/>
              <a:gd name="connsiteY8" fmla="*/ 1719943 h 2002971"/>
              <a:gd name="connsiteX9" fmla="*/ 315686 w 2786743"/>
              <a:gd name="connsiteY9" fmla="*/ 1883228 h 2002971"/>
              <a:gd name="connsiteX10" fmla="*/ 489857 w 2786743"/>
              <a:gd name="connsiteY10" fmla="*/ 2002971 h 2002971"/>
              <a:gd name="connsiteX11" fmla="*/ 762000 w 2786743"/>
              <a:gd name="connsiteY11" fmla="*/ 1894114 h 2002971"/>
              <a:gd name="connsiteX12" fmla="*/ 1055915 w 2786743"/>
              <a:gd name="connsiteY12" fmla="*/ 1676400 h 2002971"/>
              <a:gd name="connsiteX13" fmla="*/ 1393372 w 2786743"/>
              <a:gd name="connsiteY13" fmla="*/ 1426028 h 2002971"/>
              <a:gd name="connsiteX14" fmla="*/ 1730829 w 2786743"/>
              <a:gd name="connsiteY14" fmla="*/ 1230086 h 2002971"/>
              <a:gd name="connsiteX15" fmla="*/ 2090057 w 2786743"/>
              <a:gd name="connsiteY15" fmla="*/ 1099457 h 2002971"/>
              <a:gd name="connsiteX16" fmla="*/ 2242457 w 2786743"/>
              <a:gd name="connsiteY16" fmla="*/ 1034143 h 2002971"/>
              <a:gd name="connsiteX17" fmla="*/ 2786743 w 2786743"/>
              <a:gd name="connsiteY17" fmla="*/ 32657 h 2002971"/>
              <a:gd name="connsiteX18" fmla="*/ 2786743 w 2786743"/>
              <a:gd name="connsiteY18" fmla="*/ 32657 h 2002971"/>
              <a:gd name="connsiteX19" fmla="*/ 1959429 w 2786743"/>
              <a:gd name="connsiteY19" fmla="*/ 0 h 200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86743" h="2002971">
                <a:moveTo>
                  <a:pt x="1959429" y="0"/>
                </a:moveTo>
                <a:lnTo>
                  <a:pt x="1796143" y="283028"/>
                </a:lnTo>
                <a:lnTo>
                  <a:pt x="1230086" y="489857"/>
                </a:lnTo>
                <a:lnTo>
                  <a:pt x="990600" y="609600"/>
                </a:lnTo>
                <a:lnTo>
                  <a:pt x="511629" y="772886"/>
                </a:lnTo>
                <a:lnTo>
                  <a:pt x="195943" y="968828"/>
                </a:lnTo>
                <a:lnTo>
                  <a:pt x="54429" y="1208314"/>
                </a:lnTo>
                <a:lnTo>
                  <a:pt x="0" y="1502228"/>
                </a:lnTo>
                <a:lnTo>
                  <a:pt x="130629" y="1719943"/>
                </a:lnTo>
                <a:lnTo>
                  <a:pt x="315686" y="1883228"/>
                </a:lnTo>
                <a:lnTo>
                  <a:pt x="489857" y="2002971"/>
                </a:lnTo>
                <a:lnTo>
                  <a:pt x="762000" y="1894114"/>
                </a:lnTo>
                <a:lnTo>
                  <a:pt x="1055915" y="1676400"/>
                </a:lnTo>
                <a:lnTo>
                  <a:pt x="1393372" y="1426028"/>
                </a:lnTo>
                <a:lnTo>
                  <a:pt x="1730829" y="1230086"/>
                </a:lnTo>
                <a:lnTo>
                  <a:pt x="2090057" y="1099457"/>
                </a:lnTo>
                <a:lnTo>
                  <a:pt x="2242457" y="1034143"/>
                </a:lnTo>
                <a:lnTo>
                  <a:pt x="2786743" y="32657"/>
                </a:lnTo>
                <a:lnTo>
                  <a:pt x="2786743" y="32657"/>
                </a:lnTo>
                <a:lnTo>
                  <a:pt x="1959429" y="0"/>
                </a:lnTo>
                <a:close/>
              </a:path>
            </a:pathLst>
          </a:cu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ZoneTexte 26">
            <a:extLst>
              <a:ext uri="{FF2B5EF4-FFF2-40B4-BE49-F238E27FC236}">
                <a16:creationId xmlns:a16="http://schemas.microsoft.com/office/drawing/2014/main" id="{AF5747B9-0FF4-0AEB-DC57-190E983A1AA9}"/>
              </a:ext>
            </a:extLst>
          </p:cNvPr>
          <p:cNvSpPr txBox="1"/>
          <p:nvPr/>
        </p:nvSpPr>
        <p:spPr>
          <a:xfrm>
            <a:off x="3516098" y="3542776"/>
            <a:ext cx="761973" cy="307905"/>
          </a:xfrm>
          <a:prstGeom prst="rect">
            <a:avLst/>
          </a:prstGeom>
          <a:noFill/>
        </p:spPr>
        <p:txBody>
          <a:bodyPr wrap="square" rtlCol="0">
            <a:spAutoFit/>
          </a:bodyPr>
          <a:lstStyle/>
          <a:p>
            <a:pPr algn="ctr"/>
            <a:r>
              <a:rPr lang="fr-BE" sz="1401" b="1">
                <a:solidFill>
                  <a:prstClr val="black"/>
                </a:solidFill>
                <a:latin typeface="Century Gothic" panose="020B0502020202020204" pitchFamily="34" charset="0"/>
                <a:cs typeface="Arial" panose="020B0604020202020204" pitchFamily="34" charset="0"/>
              </a:rPr>
              <a:t>UG 8</a:t>
            </a:r>
          </a:p>
        </p:txBody>
      </p:sp>
      <p:sp>
        <p:nvSpPr>
          <p:cNvPr id="48" name="ZoneTexte 47">
            <a:extLst>
              <a:ext uri="{FF2B5EF4-FFF2-40B4-BE49-F238E27FC236}">
                <a16:creationId xmlns:a16="http://schemas.microsoft.com/office/drawing/2014/main" id="{484099EE-F156-2BFD-791E-DF89E528DB5D}"/>
              </a:ext>
            </a:extLst>
          </p:cNvPr>
          <p:cNvSpPr txBox="1"/>
          <p:nvPr/>
        </p:nvSpPr>
        <p:spPr>
          <a:xfrm>
            <a:off x="1088572" y="5688590"/>
            <a:ext cx="6096000" cy="276999"/>
          </a:xfrm>
          <a:prstGeom prst="rect">
            <a:avLst/>
          </a:prstGeom>
          <a:noFill/>
        </p:spPr>
        <p:txBody>
          <a:bodyPr wrap="square">
            <a:spAutoFit/>
          </a:bodyPr>
          <a:lstStyle/>
          <a:p>
            <a:r>
              <a:rPr lang="fr-BE" sz="1200">
                <a:latin typeface="Century Gothic" panose="020B0502020202020204" pitchFamily="34" charset="0"/>
              </a:rPr>
              <a:t>Zone Natura 2000 au droit du terrain </a:t>
            </a:r>
          </a:p>
        </p:txBody>
      </p:sp>
      <p:sp>
        <p:nvSpPr>
          <p:cNvPr id="50" name="ZoneTexte 49">
            <a:extLst>
              <a:ext uri="{FF2B5EF4-FFF2-40B4-BE49-F238E27FC236}">
                <a16:creationId xmlns:a16="http://schemas.microsoft.com/office/drawing/2014/main" id="{2D66F65B-F233-9355-0281-98CB8B9593EE}"/>
              </a:ext>
            </a:extLst>
          </p:cNvPr>
          <p:cNvSpPr txBox="1"/>
          <p:nvPr/>
        </p:nvSpPr>
        <p:spPr>
          <a:xfrm>
            <a:off x="7903028" y="5688590"/>
            <a:ext cx="6096000" cy="276999"/>
          </a:xfrm>
          <a:prstGeom prst="rect">
            <a:avLst/>
          </a:prstGeom>
          <a:noFill/>
        </p:spPr>
        <p:txBody>
          <a:bodyPr wrap="square">
            <a:spAutoFit/>
          </a:bodyPr>
          <a:lstStyle/>
          <a:p>
            <a:r>
              <a:rPr lang="fr-BE" sz="1200" dirty="0">
                <a:latin typeface="Century Gothic" panose="020B0502020202020204" pitchFamily="34" charset="0"/>
              </a:rPr>
              <a:t>SGIB au droit du terrain </a:t>
            </a:r>
          </a:p>
        </p:txBody>
      </p:sp>
      <p:pic>
        <p:nvPicPr>
          <p:cNvPr id="3" name="Graphique 2" descr="Hibou contour">
            <a:extLst>
              <a:ext uri="{FF2B5EF4-FFF2-40B4-BE49-F238E27FC236}">
                <a16:creationId xmlns:a16="http://schemas.microsoft.com/office/drawing/2014/main" id="{65EFD094-DFFC-697A-CE79-2ACADFAA4E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7943" y="623784"/>
            <a:ext cx="330969" cy="330969"/>
          </a:xfrm>
          <a:prstGeom prst="rect">
            <a:avLst/>
          </a:prstGeom>
        </p:spPr>
      </p:pic>
      <p:sp>
        <p:nvSpPr>
          <p:cNvPr id="5" name="ZoneTexte 4">
            <a:extLst>
              <a:ext uri="{FF2B5EF4-FFF2-40B4-BE49-F238E27FC236}">
                <a16:creationId xmlns:a16="http://schemas.microsoft.com/office/drawing/2014/main" id="{6ABFAAE7-0D86-28C1-F391-16FE58A9A1F6}"/>
              </a:ext>
            </a:extLst>
          </p:cNvPr>
          <p:cNvSpPr txBox="1"/>
          <p:nvPr/>
        </p:nvSpPr>
        <p:spPr>
          <a:xfrm>
            <a:off x="6776780" y="988992"/>
            <a:ext cx="2199481"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Espèce protégée présente</a:t>
            </a:r>
          </a:p>
        </p:txBody>
      </p:sp>
      <p:pic>
        <p:nvPicPr>
          <p:cNvPr id="6" name="Graphique 5" descr="Hibou contour">
            <a:extLst>
              <a:ext uri="{FF2B5EF4-FFF2-40B4-BE49-F238E27FC236}">
                <a16:creationId xmlns:a16="http://schemas.microsoft.com/office/drawing/2014/main" id="{C865635B-7D61-4912-45CA-70C9858242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4789" y="977147"/>
            <a:ext cx="330969" cy="330969"/>
          </a:xfrm>
          <a:prstGeom prst="rect">
            <a:avLst/>
          </a:prstGeom>
        </p:spPr>
      </p:pic>
      <p:sp>
        <p:nvSpPr>
          <p:cNvPr id="7" name="ZoneTexte 6">
            <a:extLst>
              <a:ext uri="{FF2B5EF4-FFF2-40B4-BE49-F238E27FC236}">
                <a16:creationId xmlns:a16="http://schemas.microsoft.com/office/drawing/2014/main" id="{D9EF4D89-3A71-4FA0-0E04-467ACF9DCDC7}"/>
              </a:ext>
            </a:extLst>
          </p:cNvPr>
          <p:cNvSpPr txBox="1"/>
          <p:nvPr/>
        </p:nvSpPr>
        <p:spPr>
          <a:xfrm>
            <a:off x="6745490" y="650438"/>
            <a:ext cx="1456863"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Espèce protégée</a:t>
            </a:r>
          </a:p>
        </p:txBody>
      </p:sp>
      <p:pic>
        <p:nvPicPr>
          <p:cNvPr id="4" name="Image 3">
            <a:extLst>
              <a:ext uri="{FF2B5EF4-FFF2-40B4-BE49-F238E27FC236}">
                <a16:creationId xmlns:a16="http://schemas.microsoft.com/office/drawing/2014/main" id="{6716C192-86FF-91CB-7B36-D09D90DB10E5}"/>
              </a:ext>
            </a:extLst>
          </p:cNvPr>
          <p:cNvPicPr>
            <a:picLocks noChangeAspect="1"/>
          </p:cNvPicPr>
          <p:nvPr/>
        </p:nvPicPr>
        <p:blipFill rotWithShape="1">
          <a:blip r:embed="rId8">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8" name="Image 7">
            <a:extLst>
              <a:ext uri="{FF2B5EF4-FFF2-40B4-BE49-F238E27FC236}">
                <a16:creationId xmlns:a16="http://schemas.microsoft.com/office/drawing/2014/main" id="{0625B29C-7687-55B9-38EB-800F2A331DD2}"/>
              </a:ext>
            </a:extLst>
          </p:cNvPr>
          <p:cNvPicPr>
            <a:picLocks noChangeAspect="1"/>
          </p:cNvPicPr>
          <p:nvPr/>
        </p:nvPicPr>
        <p:blipFill rotWithShape="1">
          <a:blip r:embed="rId8">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9" name="Image 8">
            <a:extLst>
              <a:ext uri="{FF2B5EF4-FFF2-40B4-BE49-F238E27FC236}">
                <a16:creationId xmlns:a16="http://schemas.microsoft.com/office/drawing/2014/main" id="{3D8B1872-CE07-46D6-389C-B3EC31F773F1}"/>
              </a:ext>
            </a:extLst>
          </p:cNvPr>
          <p:cNvPicPr>
            <a:picLocks noChangeAspect="1"/>
          </p:cNvPicPr>
          <p:nvPr/>
        </p:nvPicPr>
        <p:blipFill>
          <a:blip r:embed="rId9">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12" name="ZoneTexte 11">
            <a:extLst>
              <a:ext uri="{FF2B5EF4-FFF2-40B4-BE49-F238E27FC236}">
                <a16:creationId xmlns:a16="http://schemas.microsoft.com/office/drawing/2014/main" id="{2CC2BD31-BDD5-7300-B678-C052131A711D}"/>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10</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226398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 44">
            <a:extLst>
              <a:ext uri="{FF2B5EF4-FFF2-40B4-BE49-F238E27FC236}">
                <a16:creationId xmlns:a16="http://schemas.microsoft.com/office/drawing/2014/main" id="{57D22C46-4714-184F-9EB8-D40CE8F77005}"/>
              </a:ext>
            </a:extLst>
          </p:cNvPr>
          <p:cNvPicPr>
            <a:picLocks noChangeAspect="1"/>
          </p:cNvPicPr>
          <p:nvPr/>
        </p:nvPicPr>
        <p:blipFill>
          <a:blip r:embed="rId3"/>
          <a:stretch>
            <a:fillRect/>
          </a:stretch>
        </p:blipFill>
        <p:spPr>
          <a:xfrm>
            <a:off x="6231717" y="2736022"/>
            <a:ext cx="5649324" cy="2890484"/>
          </a:xfrm>
          <a:prstGeom prst="rect">
            <a:avLst/>
          </a:prstGeom>
        </p:spPr>
      </p:pic>
      <p:pic>
        <p:nvPicPr>
          <p:cNvPr id="42" name="Image 41">
            <a:extLst>
              <a:ext uri="{FF2B5EF4-FFF2-40B4-BE49-F238E27FC236}">
                <a16:creationId xmlns:a16="http://schemas.microsoft.com/office/drawing/2014/main" id="{659D051B-F728-8B77-B03C-568333AF6E6C}"/>
              </a:ext>
            </a:extLst>
          </p:cNvPr>
          <p:cNvPicPr>
            <a:picLocks noChangeAspect="1"/>
          </p:cNvPicPr>
          <p:nvPr/>
        </p:nvPicPr>
        <p:blipFill>
          <a:blip r:embed="rId3"/>
          <a:stretch>
            <a:fillRect/>
          </a:stretch>
        </p:blipFill>
        <p:spPr>
          <a:xfrm>
            <a:off x="310960" y="2736022"/>
            <a:ext cx="5649324" cy="2890484"/>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5" y="276176"/>
            <a:ext cx="1198385"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7" cy="861774"/>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Milieu sensible </a:t>
            </a:r>
            <a:r>
              <a:rPr lang="fr-BE" sz="1000" b="1" dirty="0">
                <a:solidFill>
                  <a:prstClr val="black"/>
                </a:solidFill>
                <a:latin typeface="Century Gothic" panose="020B0502020202020204" pitchFamily="34" charset="0"/>
                <a:cs typeface="Arial" panose="020B0604020202020204" pitchFamily="34" charset="0"/>
              </a:rPr>
              <a:t>applicable ?</a:t>
            </a:r>
            <a:r>
              <a:rPr lang="fr-BE" sz="1000" dirty="0">
                <a:solidFill>
                  <a:prstClr val="black"/>
                </a:solidFill>
                <a:latin typeface="Century Gothic" panose="020B0502020202020204" pitchFamily="34" charset="0"/>
                <a:cs typeface="Arial" panose="020B0604020202020204" pitchFamily="34" charset="0"/>
              </a:rPr>
              <a:t> au droit </a:t>
            </a:r>
          </a:p>
        </p:txBody>
      </p:sp>
      <p:grpSp>
        <p:nvGrpSpPr>
          <p:cNvPr id="2" name="Groupe 1">
            <a:extLst>
              <a:ext uri="{FF2B5EF4-FFF2-40B4-BE49-F238E27FC236}">
                <a16:creationId xmlns:a16="http://schemas.microsoft.com/office/drawing/2014/main" id="{6EDC751F-E5E2-CCCD-2701-6055017E9686}"/>
              </a:ext>
            </a:extLst>
          </p:cNvPr>
          <p:cNvGrpSpPr/>
          <p:nvPr/>
        </p:nvGrpSpPr>
        <p:grpSpPr>
          <a:xfrm>
            <a:off x="6467311" y="58304"/>
            <a:ext cx="5578531" cy="1253322"/>
            <a:chOff x="6467310" y="58303"/>
            <a:chExt cx="5578531" cy="1253322"/>
          </a:xfrm>
        </p:grpSpPr>
        <p:sp>
          <p:nvSpPr>
            <p:cNvPr id="18" name="ZoneTexte 17">
              <a:extLst>
                <a:ext uri="{FF2B5EF4-FFF2-40B4-BE49-F238E27FC236}">
                  <a16:creationId xmlns:a16="http://schemas.microsoft.com/office/drawing/2014/main" id="{3629F227-C5F8-984F-8737-FB277513BAAE}"/>
                </a:ext>
              </a:extLst>
            </p:cNvPr>
            <p:cNvSpPr txBox="1"/>
            <p:nvPr/>
          </p:nvSpPr>
          <p:spPr>
            <a:xfrm>
              <a:off x="6467310" y="58303"/>
              <a:ext cx="1000289"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 :</a:t>
              </a:r>
            </a:p>
          </p:txBody>
        </p:sp>
        <p:sp>
          <p:nvSpPr>
            <p:cNvPr id="19" name="Rectangle 18">
              <a:extLst>
                <a:ext uri="{FF2B5EF4-FFF2-40B4-BE49-F238E27FC236}">
                  <a16:creationId xmlns:a16="http://schemas.microsoft.com/office/drawing/2014/main" id="{A4DB285A-E599-D1C2-7B33-A00E2176ADE2}"/>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34" name="Ellipse 33">
            <a:extLst>
              <a:ext uri="{FF2B5EF4-FFF2-40B4-BE49-F238E27FC236}">
                <a16:creationId xmlns:a16="http://schemas.microsoft.com/office/drawing/2014/main" id="{C4A9AB1E-D530-85A2-EF40-5F4CBDD22D55}"/>
              </a:ext>
            </a:extLst>
          </p:cNvPr>
          <p:cNvSpPr/>
          <p:nvPr/>
        </p:nvSpPr>
        <p:spPr>
          <a:xfrm>
            <a:off x="9442878" y="2736022"/>
            <a:ext cx="1845608" cy="1667762"/>
          </a:xfrm>
          <a:prstGeom prst="ellipse">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a:extLst>
              <a:ext uri="{FF2B5EF4-FFF2-40B4-BE49-F238E27FC236}">
                <a16:creationId xmlns:a16="http://schemas.microsoft.com/office/drawing/2014/main" id="{802C5E01-D475-8060-7F97-4D2EA926CF70}"/>
              </a:ext>
            </a:extLst>
          </p:cNvPr>
          <p:cNvSpPr txBox="1"/>
          <p:nvPr/>
        </p:nvSpPr>
        <p:spPr>
          <a:xfrm>
            <a:off x="9124343" y="3075998"/>
            <a:ext cx="761973" cy="307905"/>
          </a:xfrm>
          <a:prstGeom prst="rect">
            <a:avLst/>
          </a:prstGeom>
          <a:noFill/>
        </p:spPr>
        <p:txBody>
          <a:bodyPr wrap="square" rtlCol="0">
            <a:spAutoFit/>
          </a:bodyPr>
          <a:lstStyle/>
          <a:p>
            <a:pPr algn="ctr"/>
            <a:r>
              <a:rPr lang="fr-BE" sz="1401" b="1">
                <a:solidFill>
                  <a:prstClr val="black"/>
                </a:solidFill>
                <a:latin typeface="Century Gothic" panose="020B0502020202020204" pitchFamily="34" charset="0"/>
                <a:cs typeface="Arial" panose="020B0604020202020204" pitchFamily="34" charset="0"/>
              </a:rPr>
              <a:t>SGIB</a:t>
            </a:r>
          </a:p>
        </p:txBody>
      </p:sp>
      <p:pic>
        <p:nvPicPr>
          <p:cNvPr id="36" name="Graphique 35" descr="Hibou contour">
            <a:extLst>
              <a:ext uri="{FF2B5EF4-FFF2-40B4-BE49-F238E27FC236}">
                <a16:creationId xmlns:a16="http://schemas.microsoft.com/office/drawing/2014/main" id="{E7E5CF6D-F671-4578-304C-A4727FA4E9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0197" y="3429000"/>
            <a:ext cx="330969" cy="330969"/>
          </a:xfrm>
          <a:prstGeom prst="rect">
            <a:avLst/>
          </a:prstGeom>
        </p:spPr>
      </p:pic>
      <p:pic>
        <p:nvPicPr>
          <p:cNvPr id="37" name="Graphique 36" descr="Hibou contour">
            <a:extLst>
              <a:ext uri="{FF2B5EF4-FFF2-40B4-BE49-F238E27FC236}">
                <a16:creationId xmlns:a16="http://schemas.microsoft.com/office/drawing/2014/main" id="{A4F2F856-1087-5D10-6D22-443EEC8AA9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86531" y="3743123"/>
            <a:ext cx="330969" cy="330969"/>
          </a:xfrm>
          <a:prstGeom prst="rect">
            <a:avLst/>
          </a:prstGeom>
        </p:spPr>
      </p:pic>
      <p:sp>
        <p:nvSpPr>
          <p:cNvPr id="46" name="Forme libre : forme 45">
            <a:extLst>
              <a:ext uri="{FF2B5EF4-FFF2-40B4-BE49-F238E27FC236}">
                <a16:creationId xmlns:a16="http://schemas.microsoft.com/office/drawing/2014/main" id="{FF9A860D-0603-BBAD-E150-5638A86E80CB}"/>
              </a:ext>
            </a:extLst>
          </p:cNvPr>
          <p:cNvSpPr/>
          <p:nvPr/>
        </p:nvSpPr>
        <p:spPr>
          <a:xfrm>
            <a:off x="2503714" y="2710543"/>
            <a:ext cx="2786743" cy="2002971"/>
          </a:xfrm>
          <a:custGeom>
            <a:avLst/>
            <a:gdLst>
              <a:gd name="connsiteX0" fmla="*/ 1959429 w 2786743"/>
              <a:gd name="connsiteY0" fmla="*/ 0 h 2002971"/>
              <a:gd name="connsiteX1" fmla="*/ 1796143 w 2786743"/>
              <a:gd name="connsiteY1" fmla="*/ 283028 h 2002971"/>
              <a:gd name="connsiteX2" fmla="*/ 1230086 w 2786743"/>
              <a:gd name="connsiteY2" fmla="*/ 489857 h 2002971"/>
              <a:gd name="connsiteX3" fmla="*/ 990600 w 2786743"/>
              <a:gd name="connsiteY3" fmla="*/ 609600 h 2002971"/>
              <a:gd name="connsiteX4" fmla="*/ 511629 w 2786743"/>
              <a:gd name="connsiteY4" fmla="*/ 772886 h 2002971"/>
              <a:gd name="connsiteX5" fmla="*/ 195943 w 2786743"/>
              <a:gd name="connsiteY5" fmla="*/ 968828 h 2002971"/>
              <a:gd name="connsiteX6" fmla="*/ 54429 w 2786743"/>
              <a:gd name="connsiteY6" fmla="*/ 1208314 h 2002971"/>
              <a:gd name="connsiteX7" fmla="*/ 0 w 2786743"/>
              <a:gd name="connsiteY7" fmla="*/ 1502228 h 2002971"/>
              <a:gd name="connsiteX8" fmla="*/ 130629 w 2786743"/>
              <a:gd name="connsiteY8" fmla="*/ 1719943 h 2002971"/>
              <a:gd name="connsiteX9" fmla="*/ 315686 w 2786743"/>
              <a:gd name="connsiteY9" fmla="*/ 1883228 h 2002971"/>
              <a:gd name="connsiteX10" fmla="*/ 489857 w 2786743"/>
              <a:gd name="connsiteY10" fmla="*/ 2002971 h 2002971"/>
              <a:gd name="connsiteX11" fmla="*/ 762000 w 2786743"/>
              <a:gd name="connsiteY11" fmla="*/ 1894114 h 2002971"/>
              <a:gd name="connsiteX12" fmla="*/ 1055915 w 2786743"/>
              <a:gd name="connsiteY12" fmla="*/ 1676400 h 2002971"/>
              <a:gd name="connsiteX13" fmla="*/ 1393372 w 2786743"/>
              <a:gd name="connsiteY13" fmla="*/ 1426028 h 2002971"/>
              <a:gd name="connsiteX14" fmla="*/ 1730829 w 2786743"/>
              <a:gd name="connsiteY14" fmla="*/ 1230086 h 2002971"/>
              <a:gd name="connsiteX15" fmla="*/ 2090057 w 2786743"/>
              <a:gd name="connsiteY15" fmla="*/ 1099457 h 2002971"/>
              <a:gd name="connsiteX16" fmla="*/ 2242457 w 2786743"/>
              <a:gd name="connsiteY16" fmla="*/ 1034143 h 2002971"/>
              <a:gd name="connsiteX17" fmla="*/ 2786743 w 2786743"/>
              <a:gd name="connsiteY17" fmla="*/ 32657 h 2002971"/>
              <a:gd name="connsiteX18" fmla="*/ 2786743 w 2786743"/>
              <a:gd name="connsiteY18" fmla="*/ 32657 h 2002971"/>
              <a:gd name="connsiteX19" fmla="*/ 1959429 w 2786743"/>
              <a:gd name="connsiteY19" fmla="*/ 0 h 200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86743" h="2002971">
                <a:moveTo>
                  <a:pt x="1959429" y="0"/>
                </a:moveTo>
                <a:lnTo>
                  <a:pt x="1796143" y="283028"/>
                </a:lnTo>
                <a:lnTo>
                  <a:pt x="1230086" y="489857"/>
                </a:lnTo>
                <a:lnTo>
                  <a:pt x="990600" y="609600"/>
                </a:lnTo>
                <a:lnTo>
                  <a:pt x="511629" y="772886"/>
                </a:lnTo>
                <a:lnTo>
                  <a:pt x="195943" y="968828"/>
                </a:lnTo>
                <a:lnTo>
                  <a:pt x="54429" y="1208314"/>
                </a:lnTo>
                <a:lnTo>
                  <a:pt x="0" y="1502228"/>
                </a:lnTo>
                <a:lnTo>
                  <a:pt x="130629" y="1719943"/>
                </a:lnTo>
                <a:lnTo>
                  <a:pt x="315686" y="1883228"/>
                </a:lnTo>
                <a:lnTo>
                  <a:pt x="489857" y="2002971"/>
                </a:lnTo>
                <a:lnTo>
                  <a:pt x="762000" y="1894114"/>
                </a:lnTo>
                <a:lnTo>
                  <a:pt x="1055915" y="1676400"/>
                </a:lnTo>
                <a:lnTo>
                  <a:pt x="1393372" y="1426028"/>
                </a:lnTo>
                <a:lnTo>
                  <a:pt x="1730829" y="1230086"/>
                </a:lnTo>
                <a:lnTo>
                  <a:pt x="2090057" y="1099457"/>
                </a:lnTo>
                <a:lnTo>
                  <a:pt x="2242457" y="1034143"/>
                </a:lnTo>
                <a:lnTo>
                  <a:pt x="2786743" y="32657"/>
                </a:lnTo>
                <a:lnTo>
                  <a:pt x="2786743" y="32657"/>
                </a:lnTo>
                <a:lnTo>
                  <a:pt x="1959429" y="0"/>
                </a:lnTo>
                <a:close/>
              </a:path>
            </a:pathLst>
          </a:cu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ZoneTexte 26">
            <a:extLst>
              <a:ext uri="{FF2B5EF4-FFF2-40B4-BE49-F238E27FC236}">
                <a16:creationId xmlns:a16="http://schemas.microsoft.com/office/drawing/2014/main" id="{AF5747B9-0FF4-0AEB-DC57-190E983A1AA9}"/>
              </a:ext>
            </a:extLst>
          </p:cNvPr>
          <p:cNvSpPr txBox="1"/>
          <p:nvPr/>
        </p:nvSpPr>
        <p:spPr>
          <a:xfrm>
            <a:off x="3516098" y="3542776"/>
            <a:ext cx="761973" cy="307905"/>
          </a:xfrm>
          <a:prstGeom prst="rect">
            <a:avLst/>
          </a:prstGeom>
          <a:noFill/>
        </p:spPr>
        <p:txBody>
          <a:bodyPr wrap="square" rtlCol="0">
            <a:spAutoFit/>
          </a:bodyPr>
          <a:lstStyle/>
          <a:p>
            <a:pPr algn="ctr"/>
            <a:r>
              <a:rPr lang="fr-BE" sz="1401" b="1">
                <a:solidFill>
                  <a:prstClr val="black"/>
                </a:solidFill>
                <a:latin typeface="Century Gothic" panose="020B0502020202020204" pitchFamily="34" charset="0"/>
                <a:cs typeface="Arial" panose="020B0604020202020204" pitchFamily="34" charset="0"/>
              </a:rPr>
              <a:t>UG 8</a:t>
            </a:r>
          </a:p>
        </p:txBody>
      </p:sp>
      <p:sp>
        <p:nvSpPr>
          <p:cNvPr id="48" name="ZoneTexte 47">
            <a:extLst>
              <a:ext uri="{FF2B5EF4-FFF2-40B4-BE49-F238E27FC236}">
                <a16:creationId xmlns:a16="http://schemas.microsoft.com/office/drawing/2014/main" id="{484099EE-F156-2BFD-791E-DF89E528DB5D}"/>
              </a:ext>
            </a:extLst>
          </p:cNvPr>
          <p:cNvSpPr txBox="1"/>
          <p:nvPr/>
        </p:nvSpPr>
        <p:spPr>
          <a:xfrm>
            <a:off x="1088572" y="5688590"/>
            <a:ext cx="6096000" cy="276999"/>
          </a:xfrm>
          <a:prstGeom prst="rect">
            <a:avLst/>
          </a:prstGeom>
          <a:noFill/>
        </p:spPr>
        <p:txBody>
          <a:bodyPr wrap="square">
            <a:spAutoFit/>
          </a:bodyPr>
          <a:lstStyle/>
          <a:p>
            <a:r>
              <a:rPr lang="fr-BE" sz="1200" dirty="0">
                <a:latin typeface="Century Gothic" panose="020B0502020202020204" pitchFamily="34" charset="0"/>
              </a:rPr>
              <a:t>Zone Natura 2000 au droit du terrain </a:t>
            </a:r>
          </a:p>
        </p:txBody>
      </p:sp>
      <p:sp>
        <p:nvSpPr>
          <p:cNvPr id="50" name="ZoneTexte 49">
            <a:extLst>
              <a:ext uri="{FF2B5EF4-FFF2-40B4-BE49-F238E27FC236}">
                <a16:creationId xmlns:a16="http://schemas.microsoft.com/office/drawing/2014/main" id="{2D66F65B-F233-9355-0281-98CB8B9593EE}"/>
              </a:ext>
            </a:extLst>
          </p:cNvPr>
          <p:cNvSpPr txBox="1"/>
          <p:nvPr/>
        </p:nvSpPr>
        <p:spPr>
          <a:xfrm>
            <a:off x="7903028" y="5688590"/>
            <a:ext cx="6096000" cy="276999"/>
          </a:xfrm>
          <a:prstGeom prst="rect">
            <a:avLst/>
          </a:prstGeom>
          <a:noFill/>
        </p:spPr>
        <p:txBody>
          <a:bodyPr wrap="square">
            <a:spAutoFit/>
          </a:bodyPr>
          <a:lstStyle/>
          <a:p>
            <a:r>
              <a:rPr lang="fr-BE" sz="1200">
                <a:latin typeface="Century Gothic" panose="020B0502020202020204" pitchFamily="34" charset="0"/>
              </a:rPr>
              <a:t>SGIB au droit du terrain </a:t>
            </a:r>
          </a:p>
        </p:txBody>
      </p:sp>
      <p:pic>
        <p:nvPicPr>
          <p:cNvPr id="3" name="Graphique 2" descr="Hibou contour">
            <a:extLst>
              <a:ext uri="{FF2B5EF4-FFF2-40B4-BE49-F238E27FC236}">
                <a16:creationId xmlns:a16="http://schemas.microsoft.com/office/drawing/2014/main" id="{04CA79EB-A0EA-6772-D657-4239B490C1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6366" y="387689"/>
            <a:ext cx="330969" cy="330969"/>
          </a:xfrm>
          <a:prstGeom prst="rect">
            <a:avLst/>
          </a:prstGeom>
        </p:spPr>
      </p:pic>
      <p:sp>
        <p:nvSpPr>
          <p:cNvPr id="4" name="ZoneTexte 3">
            <a:extLst>
              <a:ext uri="{FF2B5EF4-FFF2-40B4-BE49-F238E27FC236}">
                <a16:creationId xmlns:a16="http://schemas.microsoft.com/office/drawing/2014/main" id="{C72F82A8-141C-A18C-DE34-00F95AB1D80D}"/>
              </a:ext>
            </a:extLst>
          </p:cNvPr>
          <p:cNvSpPr txBox="1"/>
          <p:nvPr/>
        </p:nvSpPr>
        <p:spPr>
          <a:xfrm>
            <a:off x="6809969" y="424430"/>
            <a:ext cx="1850186" cy="246221"/>
          </a:xfrm>
          <a:prstGeom prst="rect">
            <a:avLst/>
          </a:prstGeom>
          <a:noFill/>
        </p:spPr>
        <p:txBody>
          <a:bodyPr wrap="none" rtlCol="0">
            <a:spAutoFit/>
          </a:bodyPr>
          <a:lstStyle/>
          <a:p>
            <a:r>
              <a:rPr lang="fr-BE" sz="1000" dirty="0">
                <a:latin typeface="Century Gothic" panose="020B0502020202020204" pitchFamily="34" charset="0"/>
              </a:rPr>
              <a:t>Espèce protégée présente</a:t>
            </a:r>
          </a:p>
        </p:txBody>
      </p:sp>
      <p:sp>
        <p:nvSpPr>
          <p:cNvPr id="5" name="ZoneTexte 4">
            <a:extLst>
              <a:ext uri="{FF2B5EF4-FFF2-40B4-BE49-F238E27FC236}">
                <a16:creationId xmlns:a16="http://schemas.microsoft.com/office/drawing/2014/main" id="{5DEA12DB-414F-ABA4-D27A-15F5BAA886ED}"/>
              </a:ext>
            </a:extLst>
          </p:cNvPr>
          <p:cNvSpPr txBox="1"/>
          <p:nvPr/>
        </p:nvSpPr>
        <p:spPr>
          <a:xfrm>
            <a:off x="4173551" y="5984021"/>
            <a:ext cx="4486603" cy="307777"/>
          </a:xfrm>
          <a:prstGeom prst="rect">
            <a:avLst/>
          </a:prstGeom>
          <a:noFill/>
        </p:spPr>
        <p:txBody>
          <a:bodyPr wrap="square" rtlCol="0">
            <a:spAutoFit/>
          </a:bodyPr>
          <a:lstStyle/>
          <a:p>
            <a:r>
              <a:rPr lang="fr-BE" sz="1400" dirty="0">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sz="1400" dirty="0">
                <a:solidFill>
                  <a:prstClr val="black"/>
                </a:solidFill>
                <a:latin typeface="Century Gothic" panose="020B0502020202020204" pitchFamily="34" charset="0"/>
                <a:cs typeface="Arial" panose="020B0604020202020204" pitchFamily="34" charset="0"/>
              </a:rPr>
              <a:t>Milieu sensible applicable au droit du terrain</a:t>
            </a:r>
          </a:p>
        </p:txBody>
      </p:sp>
      <p:pic>
        <p:nvPicPr>
          <p:cNvPr id="6" name="Image 5">
            <a:extLst>
              <a:ext uri="{FF2B5EF4-FFF2-40B4-BE49-F238E27FC236}">
                <a16:creationId xmlns:a16="http://schemas.microsoft.com/office/drawing/2014/main" id="{D6C48B90-47A5-6126-0167-A83C55E1D0E1}"/>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7" name="Image 6">
            <a:extLst>
              <a:ext uri="{FF2B5EF4-FFF2-40B4-BE49-F238E27FC236}">
                <a16:creationId xmlns:a16="http://schemas.microsoft.com/office/drawing/2014/main" id="{33215569-01C2-2996-6EE4-DABF13240A7D}"/>
              </a:ext>
            </a:extLst>
          </p:cNvPr>
          <p:cNvPicPr>
            <a:picLocks noChangeAspect="1"/>
          </p:cNvPicPr>
          <p:nvPr/>
        </p:nvPicPr>
        <p:blipFill rotWithShape="1">
          <a:blip r:embed="rId6">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8" name="Image 7">
            <a:extLst>
              <a:ext uri="{FF2B5EF4-FFF2-40B4-BE49-F238E27FC236}">
                <a16:creationId xmlns:a16="http://schemas.microsoft.com/office/drawing/2014/main" id="{EA677E86-3387-F461-A2DB-D074DE947F15}"/>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9" name="ZoneTexte 8">
            <a:extLst>
              <a:ext uri="{FF2B5EF4-FFF2-40B4-BE49-F238E27FC236}">
                <a16:creationId xmlns:a16="http://schemas.microsoft.com/office/drawing/2014/main" id="{BBB76F84-E91D-47BC-464F-2DC7910FDBFF}"/>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11</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689947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0F43A50-8C2A-B076-1034-2C32C69A36CA}"/>
              </a:ext>
            </a:extLst>
          </p:cNvPr>
          <p:cNvSpPr txBox="1"/>
          <p:nvPr/>
        </p:nvSpPr>
        <p:spPr>
          <a:xfrm>
            <a:off x="282945" y="276176"/>
            <a:ext cx="1198385"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7" cy="861774"/>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Milieu sensible </a:t>
            </a:r>
            <a:r>
              <a:rPr lang="fr-BE" sz="1000" b="1" dirty="0">
                <a:solidFill>
                  <a:prstClr val="black"/>
                </a:solidFill>
                <a:latin typeface="Century Gothic" panose="020B0502020202020204" pitchFamily="34" charset="0"/>
                <a:cs typeface="Arial" panose="020B0604020202020204" pitchFamily="34" charset="0"/>
              </a:rPr>
              <a:t>applicable</a:t>
            </a:r>
            <a:r>
              <a:rPr lang="fr-BE" sz="1000" dirty="0">
                <a:solidFill>
                  <a:prstClr val="black"/>
                </a:solidFill>
                <a:latin typeface="Century Gothic" panose="020B0502020202020204" pitchFamily="34" charset="0"/>
                <a:cs typeface="Arial" panose="020B0604020202020204" pitchFamily="34" charset="0"/>
              </a:rPr>
              <a:t> au droit</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3"/>
            <a:ext cx="0" cy="7703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00" y="1310400"/>
            <a:ext cx="2173019" cy="246221"/>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Usage retenu : type I</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9" y="1344556"/>
            <a:ext cx="781477"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EO</a:t>
            </a:r>
          </a:p>
        </p:txBody>
      </p:sp>
      <p:sp>
        <p:nvSpPr>
          <p:cNvPr id="2" name="ZoneTexte 1">
            <a:extLst>
              <a:ext uri="{FF2B5EF4-FFF2-40B4-BE49-F238E27FC236}">
                <a16:creationId xmlns:a16="http://schemas.microsoft.com/office/drawing/2014/main" id="{59B5C8B3-4538-F0A9-B049-E2964B784B10}"/>
              </a:ext>
            </a:extLst>
          </p:cNvPr>
          <p:cNvSpPr txBox="1"/>
          <p:nvPr/>
        </p:nvSpPr>
        <p:spPr>
          <a:xfrm>
            <a:off x="635938" y="3988426"/>
            <a:ext cx="10920127" cy="369460"/>
          </a:xfrm>
          <a:prstGeom prst="rect">
            <a:avLst/>
          </a:prstGeom>
          <a:noFill/>
        </p:spPr>
        <p:txBody>
          <a:bodyPr wrap="square" rtlCol="0">
            <a:spAutoFit/>
          </a:bodyPr>
          <a:lstStyle/>
          <a:p>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Comparaison des résultats avec </a:t>
            </a:r>
            <a:r>
              <a:rPr lang="fr-BE" sz="1801" strike="dblStrike">
                <a:solidFill>
                  <a:prstClr val="black"/>
                </a:solidFill>
                <a:latin typeface="Century Gothic" panose="020B0502020202020204" pitchFamily="34" charset="0"/>
                <a:cs typeface="Arial" panose="020B0604020202020204" pitchFamily="34" charset="0"/>
                <a:sym typeface="Wingdings" panose="05000000000000000000" pitchFamily="2" charset="2"/>
              </a:rPr>
              <a:t>le  type IV</a:t>
            </a:r>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 le </a:t>
            </a:r>
            <a:r>
              <a:rPr lang="fr-BE" sz="1801" b="1">
                <a:solidFill>
                  <a:srgbClr val="00B050"/>
                </a:solidFill>
                <a:latin typeface="Century Gothic" panose="020B0502020202020204" pitchFamily="34" charset="0"/>
                <a:cs typeface="Arial" panose="020B0604020202020204" pitchFamily="34" charset="0"/>
                <a:sym typeface="Wingdings" panose="05000000000000000000" pitchFamily="2" charset="2"/>
              </a:rPr>
              <a:t>type I</a:t>
            </a:r>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sz="1801" b="1">
                <a:solidFill>
                  <a:srgbClr val="00B050"/>
                </a:solidFill>
                <a:latin typeface="Century Gothic" panose="020B0502020202020204" pitchFamily="34" charset="0"/>
                <a:cs typeface="Arial" panose="020B0604020202020204" pitchFamily="34" charset="0"/>
                <a:sym typeface="Wingdings" panose="05000000000000000000" pitchFamily="2" charset="2"/>
              </a:rPr>
              <a:t>(usage naturel)</a:t>
            </a:r>
            <a:endParaRPr lang="fr-BE" sz="1801" b="1">
              <a:solidFill>
                <a:srgbClr val="0EC7FA"/>
              </a:solidFill>
              <a:latin typeface="Century Gothic" panose="020B0502020202020204" pitchFamily="34" charset="0"/>
              <a:cs typeface="Arial" panose="020B0604020202020204" pitchFamily="34" charset="0"/>
            </a:endParaRPr>
          </a:p>
        </p:txBody>
      </p:sp>
      <p:grpSp>
        <p:nvGrpSpPr>
          <p:cNvPr id="27" name="Groupe 26">
            <a:extLst>
              <a:ext uri="{FF2B5EF4-FFF2-40B4-BE49-F238E27FC236}">
                <a16:creationId xmlns:a16="http://schemas.microsoft.com/office/drawing/2014/main" id="{F8A769D2-D1D9-4E34-35B5-68B3DA76F13C}"/>
              </a:ext>
            </a:extLst>
          </p:cNvPr>
          <p:cNvGrpSpPr/>
          <p:nvPr/>
        </p:nvGrpSpPr>
        <p:grpSpPr>
          <a:xfrm>
            <a:off x="6467311" y="58303"/>
            <a:ext cx="5578531" cy="1253323"/>
            <a:chOff x="6467310" y="58302"/>
            <a:chExt cx="5578531" cy="1253323"/>
          </a:xfrm>
        </p:grpSpPr>
        <p:cxnSp>
          <p:nvCxnSpPr>
            <p:cNvPr id="14" name="Connecteur droit avec flèche 13">
              <a:extLst>
                <a:ext uri="{FF2B5EF4-FFF2-40B4-BE49-F238E27FC236}">
                  <a16:creationId xmlns:a16="http://schemas.microsoft.com/office/drawing/2014/main" id="{A82B92EF-6602-F45B-5092-14CD532CE14C}"/>
                </a:ext>
              </a:extLst>
            </p:cNvPr>
            <p:cNvCxnSpPr/>
            <p:nvPr/>
          </p:nvCxnSpPr>
          <p:spPr>
            <a:xfrm>
              <a:off x="6573541" y="421050"/>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BFD8583-5F57-0783-4904-CB21F1422204}"/>
                </a:ext>
              </a:extLst>
            </p:cNvPr>
            <p:cNvCxnSpPr/>
            <p:nvPr/>
          </p:nvCxnSpPr>
          <p:spPr>
            <a:xfrm>
              <a:off x="6573541" y="583952"/>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99D7311-FAB0-7BF4-5B99-18211175F08C}"/>
                </a:ext>
              </a:extLst>
            </p:cNvPr>
            <p:cNvSpPr txBox="1"/>
            <p:nvPr/>
          </p:nvSpPr>
          <p:spPr>
            <a:xfrm>
              <a:off x="7104584" y="297939"/>
              <a:ext cx="1722097"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9" name="ZoneTexte 18">
              <a:extLst>
                <a:ext uri="{FF2B5EF4-FFF2-40B4-BE49-F238E27FC236}">
                  <a16:creationId xmlns:a16="http://schemas.microsoft.com/office/drawing/2014/main" id="{077398BD-8283-F6E5-3A07-BCF8D9115DED}"/>
                </a:ext>
              </a:extLst>
            </p:cNvPr>
            <p:cNvSpPr txBox="1"/>
            <p:nvPr/>
          </p:nvSpPr>
          <p:spPr>
            <a:xfrm>
              <a:off x="7104584" y="479857"/>
              <a:ext cx="1722097"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21" name="ZoneTexte 20">
              <a:extLst>
                <a:ext uri="{FF2B5EF4-FFF2-40B4-BE49-F238E27FC236}">
                  <a16:creationId xmlns:a16="http://schemas.microsoft.com/office/drawing/2014/main" id="{371AEBD2-6711-82D5-6EED-8901C48235F7}"/>
                </a:ext>
              </a:extLst>
            </p:cNvPr>
            <p:cNvSpPr txBox="1"/>
            <p:nvPr/>
          </p:nvSpPr>
          <p:spPr>
            <a:xfrm>
              <a:off x="6489839" y="701567"/>
              <a:ext cx="1773455"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22" name="ZoneTexte 21">
              <a:extLst>
                <a:ext uri="{FF2B5EF4-FFF2-40B4-BE49-F238E27FC236}">
                  <a16:creationId xmlns:a16="http://schemas.microsoft.com/office/drawing/2014/main" id="{3A9E22BE-EB56-D416-F364-7B687F9810F5}"/>
                </a:ext>
              </a:extLst>
            </p:cNvPr>
            <p:cNvSpPr txBox="1"/>
            <p:nvPr/>
          </p:nvSpPr>
          <p:spPr>
            <a:xfrm>
              <a:off x="6467310" y="58302"/>
              <a:ext cx="1043531"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 :</a:t>
              </a:r>
            </a:p>
          </p:txBody>
        </p:sp>
        <p:sp>
          <p:nvSpPr>
            <p:cNvPr id="23" name="Rectangle 22">
              <a:extLst>
                <a:ext uri="{FF2B5EF4-FFF2-40B4-BE49-F238E27FC236}">
                  <a16:creationId xmlns:a16="http://schemas.microsoft.com/office/drawing/2014/main" id="{511A4961-24F8-9898-5DAE-C206BF9CDA23}"/>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3" name="Image 2">
            <a:extLst>
              <a:ext uri="{FF2B5EF4-FFF2-40B4-BE49-F238E27FC236}">
                <a16:creationId xmlns:a16="http://schemas.microsoft.com/office/drawing/2014/main" id="{8D350057-C339-0217-32B8-F6591C4A53E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4" name="Image 3">
            <a:extLst>
              <a:ext uri="{FF2B5EF4-FFF2-40B4-BE49-F238E27FC236}">
                <a16:creationId xmlns:a16="http://schemas.microsoft.com/office/drawing/2014/main" id="{589F9AA0-4DAD-034D-2607-0DDD805F21E6}"/>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5" name="Image 4">
            <a:extLst>
              <a:ext uri="{FF2B5EF4-FFF2-40B4-BE49-F238E27FC236}">
                <a16:creationId xmlns:a16="http://schemas.microsoft.com/office/drawing/2014/main" id="{5A616EF0-967E-7C8C-580C-F7EFB2109E6A}"/>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6" name="ZoneTexte 5">
            <a:extLst>
              <a:ext uri="{FF2B5EF4-FFF2-40B4-BE49-F238E27FC236}">
                <a16:creationId xmlns:a16="http://schemas.microsoft.com/office/drawing/2014/main" id="{C2C403E1-A2AE-CC74-C281-89165BDDAB7C}"/>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12</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12227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0F43A50-8C2A-B076-1034-2C32C69A36CA}"/>
              </a:ext>
            </a:extLst>
          </p:cNvPr>
          <p:cNvSpPr txBox="1"/>
          <p:nvPr/>
        </p:nvSpPr>
        <p:spPr>
          <a:xfrm>
            <a:off x="282945" y="276176"/>
            <a:ext cx="1198385"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7" cy="861774"/>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Milieu sensible applicable au droit</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3"/>
            <a:ext cx="0" cy="7703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5" y="1311625"/>
            <a:ext cx="2173019" cy="246221"/>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Usage retenu : type I</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5" y="2107169"/>
            <a:ext cx="2173019" cy="246221"/>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Usage retenu : type I</a:t>
            </a:r>
          </a:p>
        </p:txBody>
      </p: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5" y="1665570"/>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id="{2169B58B-CBA6-4372-A513-E39F4B821F7A}"/>
              </a:ext>
            </a:extLst>
          </p:cNvPr>
          <p:cNvSpPr txBox="1"/>
          <p:nvPr/>
        </p:nvSpPr>
        <p:spPr>
          <a:xfrm>
            <a:off x="504779" y="1344556"/>
            <a:ext cx="781477"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5" y="2102698"/>
            <a:ext cx="781477"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EC</a:t>
            </a:r>
          </a:p>
        </p:txBody>
      </p:sp>
      <p:sp>
        <p:nvSpPr>
          <p:cNvPr id="24" name="ZoneTexte 23">
            <a:extLst>
              <a:ext uri="{FF2B5EF4-FFF2-40B4-BE49-F238E27FC236}">
                <a16:creationId xmlns:a16="http://schemas.microsoft.com/office/drawing/2014/main" id="{F02EEA23-61FB-4F4C-0069-AFA5C372F812}"/>
              </a:ext>
            </a:extLst>
          </p:cNvPr>
          <p:cNvSpPr txBox="1"/>
          <p:nvPr/>
        </p:nvSpPr>
        <p:spPr>
          <a:xfrm>
            <a:off x="826949" y="1742938"/>
            <a:ext cx="429563" cy="246221"/>
          </a:xfrm>
          <a:prstGeom prst="rect">
            <a:avLst/>
          </a:prstGeom>
          <a:noFill/>
        </p:spPr>
        <p:txBody>
          <a:bodyPr wrap="square" rtlCol="0">
            <a:spAutoFit/>
          </a:bodyPr>
          <a:lstStyle/>
          <a:p>
            <a:pPr algn="ctr"/>
            <a:r>
              <a:rPr lang="fr-BE" sz="1000" b="1">
                <a:solidFill>
                  <a:prstClr val="black"/>
                </a:solidFill>
                <a:latin typeface="Century Gothic" panose="020B0502020202020204" pitchFamily="34" charset="0"/>
                <a:cs typeface="Arial" panose="020B0604020202020204" pitchFamily="34" charset="0"/>
              </a:rPr>
              <a:t>H</a:t>
            </a:r>
          </a:p>
        </p:txBody>
      </p:sp>
      <p:grpSp>
        <p:nvGrpSpPr>
          <p:cNvPr id="4" name="Groupe 3">
            <a:extLst>
              <a:ext uri="{FF2B5EF4-FFF2-40B4-BE49-F238E27FC236}">
                <a16:creationId xmlns:a16="http://schemas.microsoft.com/office/drawing/2014/main" id="{02354D74-FF31-2C8C-17B5-AAAAB9F5400F}"/>
              </a:ext>
            </a:extLst>
          </p:cNvPr>
          <p:cNvGrpSpPr/>
          <p:nvPr/>
        </p:nvGrpSpPr>
        <p:grpSpPr>
          <a:xfrm>
            <a:off x="6467311" y="58303"/>
            <a:ext cx="5578531" cy="1253322"/>
            <a:chOff x="6467310" y="58302"/>
            <a:chExt cx="5578531" cy="1253323"/>
          </a:xfrm>
        </p:grpSpPr>
        <p:cxnSp>
          <p:nvCxnSpPr>
            <p:cNvPr id="5" name="Connecteur droit avec flèche 4">
              <a:extLst>
                <a:ext uri="{FF2B5EF4-FFF2-40B4-BE49-F238E27FC236}">
                  <a16:creationId xmlns:a16="http://schemas.microsoft.com/office/drawing/2014/main" id="{D0385629-1969-DBB6-712E-9BBC65389958}"/>
                </a:ext>
              </a:extLst>
            </p:cNvPr>
            <p:cNvCxnSpPr/>
            <p:nvPr/>
          </p:nvCxnSpPr>
          <p:spPr>
            <a:xfrm>
              <a:off x="6573542" y="42119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5AA00370-003D-1A98-4BD3-BE8984D5474E}"/>
                </a:ext>
              </a:extLst>
            </p:cNvPr>
            <p:cNvCxnSpPr/>
            <p:nvPr/>
          </p:nvCxnSpPr>
          <p:spPr>
            <a:xfrm>
              <a:off x="6573542" y="583952"/>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007A103-6A42-8110-A58C-5209A9F9B5D1}"/>
                </a:ext>
              </a:extLst>
            </p:cNvPr>
            <p:cNvSpPr txBox="1"/>
            <p:nvPr/>
          </p:nvSpPr>
          <p:spPr>
            <a:xfrm>
              <a:off x="7104585" y="298799"/>
              <a:ext cx="1722097"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8" name="ZoneTexte 7">
              <a:extLst>
                <a:ext uri="{FF2B5EF4-FFF2-40B4-BE49-F238E27FC236}">
                  <a16:creationId xmlns:a16="http://schemas.microsoft.com/office/drawing/2014/main" id="{890CDF5E-86C6-9BF5-7614-722B5C4EE122}"/>
                </a:ext>
              </a:extLst>
            </p:cNvPr>
            <p:cNvSpPr txBox="1"/>
            <p:nvPr/>
          </p:nvSpPr>
          <p:spPr>
            <a:xfrm>
              <a:off x="7106399" y="478799"/>
              <a:ext cx="1722097"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9" name="ZoneTexte 8">
              <a:extLst>
                <a:ext uri="{FF2B5EF4-FFF2-40B4-BE49-F238E27FC236}">
                  <a16:creationId xmlns:a16="http://schemas.microsoft.com/office/drawing/2014/main" id="{69C98918-DB84-6F07-3F06-F012F72E465C}"/>
                </a:ext>
              </a:extLst>
            </p:cNvPr>
            <p:cNvSpPr txBox="1"/>
            <p:nvPr/>
          </p:nvSpPr>
          <p:spPr>
            <a:xfrm>
              <a:off x="6490799" y="702000"/>
              <a:ext cx="1773455"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25" name="ZoneTexte 24">
              <a:extLst>
                <a:ext uri="{FF2B5EF4-FFF2-40B4-BE49-F238E27FC236}">
                  <a16:creationId xmlns:a16="http://schemas.microsoft.com/office/drawing/2014/main" id="{0D987843-B1BD-D376-6BD3-814D85324605}"/>
                </a:ext>
              </a:extLst>
            </p:cNvPr>
            <p:cNvSpPr txBox="1"/>
            <p:nvPr/>
          </p:nvSpPr>
          <p:spPr>
            <a:xfrm>
              <a:off x="6467310" y="58302"/>
              <a:ext cx="837841"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 :</a:t>
              </a:r>
            </a:p>
          </p:txBody>
        </p:sp>
        <p:sp>
          <p:nvSpPr>
            <p:cNvPr id="27" name="Rectangle 26">
              <a:extLst>
                <a:ext uri="{FF2B5EF4-FFF2-40B4-BE49-F238E27FC236}">
                  <a16:creationId xmlns:a16="http://schemas.microsoft.com/office/drawing/2014/main" id="{CBC3C1C4-C810-31F6-5347-3515399E791C}"/>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38" name="ZoneTexte 37">
            <a:extLst>
              <a:ext uri="{FF2B5EF4-FFF2-40B4-BE49-F238E27FC236}">
                <a16:creationId xmlns:a16="http://schemas.microsoft.com/office/drawing/2014/main" id="{468287E2-9A8C-F1DF-5801-FF9FC11FB06F}"/>
              </a:ext>
            </a:extLst>
          </p:cNvPr>
          <p:cNvSpPr txBox="1"/>
          <p:nvPr/>
        </p:nvSpPr>
        <p:spPr>
          <a:xfrm>
            <a:off x="635938" y="4165992"/>
            <a:ext cx="10920127" cy="369460"/>
          </a:xfrm>
          <a:prstGeom prst="rect">
            <a:avLst/>
          </a:prstGeom>
          <a:noFill/>
        </p:spPr>
        <p:txBody>
          <a:bodyPr wrap="square" rtlCol="0">
            <a:spAutoFit/>
          </a:bodyPr>
          <a:lstStyle/>
          <a:p>
            <a:pPr algn="ctr"/>
            <a:r>
              <a:rPr lang="fr-BE" sz="1801" dirty="0">
                <a:solidFill>
                  <a:prstClr val="black"/>
                </a:solidFill>
                <a:latin typeface="Century Gothic" panose="020B0502020202020204" pitchFamily="34" charset="0"/>
                <a:cs typeface="Arial" panose="020B0604020202020204" pitchFamily="34" charset="0"/>
                <a:sym typeface="Wingdings" panose="05000000000000000000" pitchFamily="2" charset="2"/>
              </a:rPr>
              <a:t>Etude de caractérisation si dépassement(s) en type I</a:t>
            </a:r>
            <a:endParaRPr lang="fr-BE" sz="1801" b="1" dirty="0">
              <a:solidFill>
                <a:srgbClr val="0EC7FA"/>
              </a:solidFill>
              <a:latin typeface="Century Gothic" panose="020B0502020202020204" pitchFamily="34" charset="0"/>
              <a:cs typeface="Arial" panose="020B0604020202020204" pitchFamily="34" charset="0"/>
            </a:endParaRPr>
          </a:p>
        </p:txBody>
      </p:sp>
      <p:sp>
        <p:nvSpPr>
          <p:cNvPr id="42" name="ZoneTexte 41">
            <a:extLst>
              <a:ext uri="{FF2B5EF4-FFF2-40B4-BE49-F238E27FC236}">
                <a16:creationId xmlns:a16="http://schemas.microsoft.com/office/drawing/2014/main" id="{099D87C2-706D-DB86-FE15-4DBB5130F055}"/>
              </a:ext>
            </a:extLst>
          </p:cNvPr>
          <p:cNvSpPr txBox="1"/>
          <p:nvPr/>
        </p:nvSpPr>
        <p:spPr>
          <a:xfrm>
            <a:off x="2500602" y="5065624"/>
            <a:ext cx="7209087" cy="369460"/>
          </a:xfrm>
          <a:prstGeom prst="rect">
            <a:avLst/>
          </a:prstGeom>
          <a:noFill/>
        </p:spPr>
        <p:txBody>
          <a:bodyPr wrap="square" rtlCol="0">
            <a:spAutoFit/>
          </a:bodyPr>
          <a:lstStyle/>
          <a:p>
            <a:pPr algn="ctr"/>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sz="1801" b="1">
                <a:solidFill>
                  <a:prstClr val="black"/>
                </a:solidFill>
                <a:latin typeface="Century Gothic" panose="020B0502020202020204" pitchFamily="34" charset="0"/>
                <a:cs typeface="Arial" panose="020B0604020202020204" pitchFamily="34" charset="0"/>
                <a:sym typeface="Wingdings" panose="05000000000000000000" pitchFamily="2" charset="2"/>
              </a:rPr>
              <a:t>Délimitation</a:t>
            </a:r>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 des pollutions en </a:t>
            </a:r>
            <a:r>
              <a:rPr lang="fr-BE" sz="1801" b="1">
                <a:solidFill>
                  <a:prstClr val="black"/>
                </a:solidFill>
                <a:latin typeface="Century Gothic" panose="020B0502020202020204" pitchFamily="34" charset="0"/>
                <a:cs typeface="Arial" panose="020B0604020202020204" pitchFamily="34" charset="0"/>
                <a:sym typeface="Wingdings" panose="05000000000000000000" pitchFamily="2" charset="2"/>
              </a:rPr>
              <a:t>type I</a:t>
            </a:r>
            <a:endParaRPr lang="fr-BE" sz="1801" b="1">
              <a:solidFill>
                <a:prstClr val="black"/>
              </a:solidFill>
              <a:latin typeface="Century Gothic" panose="020B0502020202020204" pitchFamily="34" charset="0"/>
              <a:cs typeface="Arial" panose="020B0604020202020204" pitchFamily="34" charset="0"/>
            </a:endParaRPr>
          </a:p>
        </p:txBody>
      </p:sp>
      <p:cxnSp>
        <p:nvCxnSpPr>
          <p:cNvPr id="46" name="Connecteur droit avec flèche 45">
            <a:extLst>
              <a:ext uri="{FF2B5EF4-FFF2-40B4-BE49-F238E27FC236}">
                <a16:creationId xmlns:a16="http://schemas.microsoft.com/office/drawing/2014/main" id="{11170CE8-2F51-D24A-EBBC-B22597EF0BD9}"/>
              </a:ext>
            </a:extLst>
          </p:cNvPr>
          <p:cNvCxnSpPr>
            <a:cxnSpLocks/>
          </p:cNvCxnSpPr>
          <p:nvPr/>
        </p:nvCxnSpPr>
        <p:spPr>
          <a:xfrm>
            <a:off x="3888000" y="1537200"/>
            <a:ext cx="519687" cy="22806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B31B268F-7070-10B3-9355-48B172C73957}"/>
              </a:ext>
            </a:extLst>
          </p:cNvPr>
          <p:cNvSpPr txBox="1"/>
          <p:nvPr/>
        </p:nvSpPr>
        <p:spPr>
          <a:xfrm>
            <a:off x="4543200" y="1832400"/>
            <a:ext cx="781477" cy="307777"/>
          </a:xfrm>
          <a:prstGeom prst="rect">
            <a:avLst/>
          </a:prstGeom>
          <a:noFill/>
          <a:ln w="19050">
            <a:solidFill>
              <a:schemeClr val="tx1"/>
            </a:solidFill>
            <a:prstDash val="dash"/>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CCS</a:t>
            </a:r>
          </a:p>
        </p:txBody>
      </p:sp>
      <p:pic>
        <p:nvPicPr>
          <p:cNvPr id="2" name="Image 1">
            <a:extLst>
              <a:ext uri="{FF2B5EF4-FFF2-40B4-BE49-F238E27FC236}">
                <a16:creationId xmlns:a16="http://schemas.microsoft.com/office/drawing/2014/main" id="{C2D97C0A-0D75-69A3-18DA-CC3A65EABE9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3" name="Image 2">
            <a:extLst>
              <a:ext uri="{FF2B5EF4-FFF2-40B4-BE49-F238E27FC236}">
                <a16:creationId xmlns:a16="http://schemas.microsoft.com/office/drawing/2014/main" id="{96E95717-2A6A-E3A7-EFBA-F5663543EB8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13" name="Image 12">
            <a:extLst>
              <a:ext uri="{FF2B5EF4-FFF2-40B4-BE49-F238E27FC236}">
                <a16:creationId xmlns:a16="http://schemas.microsoft.com/office/drawing/2014/main" id="{A6CC9A2E-6624-1864-3781-C59D445C9DC2}"/>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14" name="ZoneTexte 13">
            <a:extLst>
              <a:ext uri="{FF2B5EF4-FFF2-40B4-BE49-F238E27FC236}">
                <a16:creationId xmlns:a16="http://schemas.microsoft.com/office/drawing/2014/main" id="{4DED2987-7272-E00A-B8C4-C36DF86D0234}"/>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13</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59284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6" grpId="0" animBg="1"/>
      <p:bldP spid="24" grpId="0"/>
      <p:bldP spid="38" grpId="0"/>
      <p:bldP spid="42" grpId="0"/>
      <p:bldP spid="4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0F43A50-8C2A-B076-1034-2C32C69A36CA}"/>
              </a:ext>
            </a:extLst>
          </p:cNvPr>
          <p:cNvSpPr txBox="1"/>
          <p:nvPr/>
        </p:nvSpPr>
        <p:spPr>
          <a:xfrm>
            <a:off x="282945" y="276176"/>
            <a:ext cx="1198385"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7" cy="861774"/>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Milieu sensible </a:t>
            </a:r>
            <a:r>
              <a:rPr lang="fr-BE" sz="1000" b="1" dirty="0">
                <a:solidFill>
                  <a:prstClr val="black"/>
                </a:solidFill>
                <a:latin typeface="Century Gothic" panose="020B0502020202020204" pitchFamily="34" charset="0"/>
                <a:cs typeface="Arial" panose="020B0604020202020204" pitchFamily="34" charset="0"/>
              </a:rPr>
              <a:t>applicable</a:t>
            </a:r>
            <a:r>
              <a:rPr lang="fr-BE" sz="1000" dirty="0">
                <a:solidFill>
                  <a:prstClr val="black"/>
                </a:solidFill>
                <a:latin typeface="Century Gothic" panose="020B0502020202020204" pitchFamily="34" charset="0"/>
                <a:cs typeface="Arial" panose="020B0604020202020204" pitchFamily="34" charset="0"/>
              </a:rPr>
              <a:t> au droit</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3"/>
            <a:ext cx="0" cy="7703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5" y="1311625"/>
            <a:ext cx="2173019" cy="246221"/>
          </a:xfrm>
          <a:prstGeom prst="rect">
            <a:avLst/>
          </a:prstGeom>
          <a:noFill/>
        </p:spPr>
        <p:txBody>
          <a:bodyPr wrap="square" rtlCol="0">
            <a:spAutoFit/>
          </a:bodyPr>
          <a:lstStyle/>
          <a:p>
            <a:pPr marL="370781" indent="-370781">
              <a:buFont typeface="Arial" panose="020B0604020202020204" pitchFamily="34" charset="0"/>
              <a:buChar char="•"/>
            </a:pPr>
            <a:r>
              <a:rPr lang="fr-BE" sz="1000">
                <a:solidFill>
                  <a:prstClr val="black"/>
                </a:solidFill>
                <a:latin typeface="Century Gothic" panose="020B0502020202020204" pitchFamily="34" charset="0"/>
                <a:cs typeface="Arial" panose="020B0604020202020204" pitchFamily="34" charset="0"/>
              </a:rPr>
              <a:t>Usage retenu : type I</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5" y="2107169"/>
            <a:ext cx="2173019" cy="246221"/>
          </a:xfrm>
          <a:prstGeom prst="rect">
            <a:avLst/>
          </a:prstGeom>
          <a:noFill/>
        </p:spPr>
        <p:txBody>
          <a:bodyPr wrap="square" rtlCol="0">
            <a:spAutoFit/>
          </a:bodyPr>
          <a:lstStyle/>
          <a:p>
            <a:pPr marL="370781" indent="-370781">
              <a:buFont typeface="Arial" panose="020B0604020202020204" pitchFamily="34" charset="0"/>
              <a:buChar char="•"/>
            </a:pPr>
            <a:r>
              <a:rPr lang="fr-BE" sz="1000">
                <a:solidFill>
                  <a:prstClr val="black"/>
                </a:solidFill>
                <a:latin typeface="Century Gothic" panose="020B0502020202020204" pitchFamily="34" charset="0"/>
                <a:cs typeface="Arial" panose="020B0604020202020204" pitchFamily="34" charset="0"/>
              </a:rPr>
              <a:t>Usage retenu : type I</a:t>
            </a:r>
          </a:p>
        </p:txBody>
      </p: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5" y="1666800"/>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id="{2169B58B-CBA6-4372-A513-E39F4B821F7A}"/>
              </a:ext>
            </a:extLst>
          </p:cNvPr>
          <p:cNvSpPr txBox="1"/>
          <p:nvPr/>
        </p:nvSpPr>
        <p:spPr>
          <a:xfrm>
            <a:off x="504779" y="1344556"/>
            <a:ext cx="781477"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5" y="2102698"/>
            <a:ext cx="781477"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EC</a:t>
            </a:r>
          </a:p>
        </p:txBody>
      </p:sp>
      <p:sp>
        <p:nvSpPr>
          <p:cNvPr id="67" name="ZoneTexte 66">
            <a:extLst>
              <a:ext uri="{FF2B5EF4-FFF2-40B4-BE49-F238E27FC236}">
                <a16:creationId xmlns:a16="http://schemas.microsoft.com/office/drawing/2014/main" id="{2103CB32-4B5B-2DA0-A1EC-A08ABD8C7CF3}"/>
              </a:ext>
            </a:extLst>
          </p:cNvPr>
          <p:cNvSpPr txBox="1"/>
          <p:nvPr/>
        </p:nvSpPr>
        <p:spPr>
          <a:xfrm>
            <a:off x="1090591" y="2690252"/>
            <a:ext cx="781477"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ER</a:t>
            </a:r>
          </a:p>
        </p:txBody>
      </p:sp>
      <p:sp>
        <p:nvSpPr>
          <p:cNvPr id="24" name="ZoneTexte 23">
            <a:extLst>
              <a:ext uri="{FF2B5EF4-FFF2-40B4-BE49-F238E27FC236}">
                <a16:creationId xmlns:a16="http://schemas.microsoft.com/office/drawing/2014/main" id="{F02EEA23-61FB-4F4C-0069-AFA5C372F812}"/>
              </a:ext>
            </a:extLst>
          </p:cNvPr>
          <p:cNvSpPr txBox="1"/>
          <p:nvPr/>
        </p:nvSpPr>
        <p:spPr>
          <a:xfrm>
            <a:off x="828000" y="1742400"/>
            <a:ext cx="411413" cy="246221"/>
          </a:xfrm>
          <a:prstGeom prst="rect">
            <a:avLst/>
          </a:prstGeom>
          <a:noFill/>
        </p:spPr>
        <p:txBody>
          <a:bodyPr wrap="square" rtlCol="0">
            <a:spAutoFit/>
          </a:bodyPr>
          <a:lstStyle/>
          <a:p>
            <a:pPr algn="ctr"/>
            <a:r>
              <a:rPr lang="fr-BE" sz="1000" b="1">
                <a:solidFill>
                  <a:prstClr val="black"/>
                </a:solidFill>
                <a:latin typeface="Century Gothic" panose="020B0502020202020204" pitchFamily="34" charset="0"/>
                <a:cs typeface="Arial" panose="020B0604020202020204" pitchFamily="34" charset="0"/>
              </a:rPr>
              <a:t>H</a:t>
            </a:r>
          </a:p>
        </p:txBody>
      </p:sp>
      <p:grpSp>
        <p:nvGrpSpPr>
          <p:cNvPr id="2" name="Groupe 1">
            <a:extLst>
              <a:ext uri="{FF2B5EF4-FFF2-40B4-BE49-F238E27FC236}">
                <a16:creationId xmlns:a16="http://schemas.microsoft.com/office/drawing/2014/main" id="{91634A8D-2845-874D-9603-6FC959FE6622}"/>
              </a:ext>
            </a:extLst>
          </p:cNvPr>
          <p:cNvGrpSpPr/>
          <p:nvPr/>
        </p:nvGrpSpPr>
        <p:grpSpPr>
          <a:xfrm>
            <a:off x="6467312" y="58304"/>
            <a:ext cx="5578530" cy="1253322"/>
            <a:chOff x="6467311" y="58303"/>
            <a:chExt cx="5578530" cy="1253322"/>
          </a:xfrm>
        </p:grpSpPr>
        <p:cxnSp>
          <p:nvCxnSpPr>
            <p:cNvPr id="3" name="Connecteur droit avec flèche 2">
              <a:extLst>
                <a:ext uri="{FF2B5EF4-FFF2-40B4-BE49-F238E27FC236}">
                  <a16:creationId xmlns:a16="http://schemas.microsoft.com/office/drawing/2014/main" id="{7F4F534D-9B7E-E537-13ED-E8D2327A13BC}"/>
                </a:ext>
              </a:extLst>
            </p:cNvPr>
            <p:cNvCxnSpPr/>
            <p:nvPr/>
          </p:nvCxnSpPr>
          <p:spPr>
            <a:xfrm>
              <a:off x="6573599" y="42119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54109A88-FFF2-EB5C-FB22-DFF4D7E3A45C}"/>
                </a:ext>
              </a:extLst>
            </p:cNvPr>
            <p:cNvCxnSpPr/>
            <p:nvPr/>
          </p:nvCxnSpPr>
          <p:spPr>
            <a:xfrm>
              <a:off x="6573599" y="583952"/>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A1E506A4-6652-0875-2203-831FABDC6BDC}"/>
                </a:ext>
              </a:extLst>
            </p:cNvPr>
            <p:cNvSpPr txBox="1"/>
            <p:nvPr/>
          </p:nvSpPr>
          <p:spPr>
            <a:xfrm>
              <a:off x="7104798" y="298799"/>
              <a:ext cx="1722097" cy="246221"/>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Pas de dépassement</a:t>
              </a:r>
            </a:p>
          </p:txBody>
        </p:sp>
        <p:sp>
          <p:nvSpPr>
            <p:cNvPr id="6" name="ZoneTexte 5">
              <a:extLst>
                <a:ext uri="{FF2B5EF4-FFF2-40B4-BE49-F238E27FC236}">
                  <a16:creationId xmlns:a16="http://schemas.microsoft.com/office/drawing/2014/main" id="{DB5EB7D6-C65F-12ED-7F84-78C78C11474B}"/>
                </a:ext>
              </a:extLst>
            </p:cNvPr>
            <p:cNvSpPr txBox="1"/>
            <p:nvPr/>
          </p:nvSpPr>
          <p:spPr>
            <a:xfrm>
              <a:off x="7104797" y="478799"/>
              <a:ext cx="1722097" cy="246221"/>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Dépassement</a:t>
              </a:r>
            </a:p>
          </p:txBody>
        </p:sp>
        <p:sp>
          <p:nvSpPr>
            <p:cNvPr id="8" name="ZoneTexte 7">
              <a:extLst>
                <a:ext uri="{FF2B5EF4-FFF2-40B4-BE49-F238E27FC236}">
                  <a16:creationId xmlns:a16="http://schemas.microsoft.com/office/drawing/2014/main" id="{28E848B5-D973-BC69-2617-351E7164FFE4}"/>
                </a:ext>
              </a:extLst>
            </p:cNvPr>
            <p:cNvSpPr txBox="1"/>
            <p:nvPr/>
          </p:nvSpPr>
          <p:spPr>
            <a:xfrm>
              <a:off x="6467311" y="58303"/>
              <a:ext cx="927260" cy="246221"/>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Légende :</a:t>
              </a:r>
            </a:p>
          </p:txBody>
        </p:sp>
        <p:sp>
          <p:nvSpPr>
            <p:cNvPr id="9" name="Rectangle 8">
              <a:extLst>
                <a:ext uri="{FF2B5EF4-FFF2-40B4-BE49-F238E27FC236}">
                  <a16:creationId xmlns:a16="http://schemas.microsoft.com/office/drawing/2014/main" id="{2DE57B23-7979-1EC2-865E-8F087123AAAB}"/>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cxnSp>
        <p:nvCxnSpPr>
          <p:cNvPr id="34" name="Connecteur droit avec flèche 33">
            <a:extLst>
              <a:ext uri="{FF2B5EF4-FFF2-40B4-BE49-F238E27FC236}">
                <a16:creationId xmlns:a16="http://schemas.microsoft.com/office/drawing/2014/main" id="{66344E0C-8E84-7770-A360-D2DC5C68EA88}"/>
              </a:ext>
            </a:extLst>
          </p:cNvPr>
          <p:cNvCxnSpPr>
            <a:cxnSpLocks/>
          </p:cNvCxnSpPr>
          <p:nvPr/>
        </p:nvCxnSpPr>
        <p:spPr>
          <a:xfrm>
            <a:off x="3888689" y="1538301"/>
            <a:ext cx="519687" cy="22806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DF18E6C2-F438-4FC3-FBB8-02C9F071D692}"/>
              </a:ext>
            </a:extLst>
          </p:cNvPr>
          <p:cNvSpPr txBox="1"/>
          <p:nvPr/>
        </p:nvSpPr>
        <p:spPr>
          <a:xfrm>
            <a:off x="4541758" y="1830913"/>
            <a:ext cx="781477" cy="307777"/>
          </a:xfrm>
          <a:prstGeom prst="rect">
            <a:avLst/>
          </a:prstGeom>
          <a:noFill/>
          <a:ln w="19050">
            <a:solidFill>
              <a:schemeClr val="tx1"/>
            </a:solidFill>
            <a:prstDash val="dash"/>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CCS</a:t>
            </a:r>
          </a:p>
        </p:txBody>
      </p:sp>
      <p:sp>
        <p:nvSpPr>
          <p:cNvPr id="85" name="ZoneTexte 84">
            <a:extLst>
              <a:ext uri="{FF2B5EF4-FFF2-40B4-BE49-F238E27FC236}">
                <a16:creationId xmlns:a16="http://schemas.microsoft.com/office/drawing/2014/main" id="{BDC27D26-B2F8-38E2-CFD9-7E8E2B419709}"/>
              </a:ext>
            </a:extLst>
          </p:cNvPr>
          <p:cNvSpPr txBox="1"/>
          <p:nvPr/>
        </p:nvSpPr>
        <p:spPr>
          <a:xfrm>
            <a:off x="1604977" y="3881019"/>
            <a:ext cx="10350111" cy="369460"/>
          </a:xfrm>
          <a:prstGeom prst="rect">
            <a:avLst/>
          </a:prstGeom>
          <a:noFill/>
        </p:spPr>
        <p:txBody>
          <a:bodyPr wrap="square" rtlCol="0">
            <a:spAutoFit/>
          </a:bodyPr>
          <a:lstStyle/>
          <a:p>
            <a:pPr marL="342891" indent="-342891">
              <a:buFont typeface="Wingdings" panose="05000000000000000000" pitchFamily="2" charset="2"/>
              <a:buChar char="à"/>
            </a:pPr>
            <a:r>
              <a:rPr lang="fr-BE" sz="1801" dirty="0">
                <a:solidFill>
                  <a:prstClr val="black"/>
                </a:solidFill>
                <a:latin typeface="Century Gothic" panose="020B0502020202020204" pitchFamily="34" charset="0"/>
                <a:cs typeface="Arial" panose="020B0604020202020204" pitchFamily="34" charset="0"/>
                <a:sym typeface="Wingdings" panose="05000000000000000000" pitchFamily="2" charset="2"/>
              </a:rPr>
              <a:t>Pour le volet écosystèmes:</a:t>
            </a:r>
            <a:endParaRPr lang="fr-BE" sz="1801" dirty="0">
              <a:solidFill>
                <a:prstClr val="black"/>
              </a:solidFill>
              <a:latin typeface="Century Gothic" panose="020B0502020202020204" pitchFamily="34" charset="0"/>
              <a:cs typeface="Arial" panose="020B0604020202020204" pitchFamily="34" charset="0"/>
            </a:endParaRPr>
          </a:p>
        </p:txBody>
      </p:sp>
      <p:sp>
        <p:nvSpPr>
          <p:cNvPr id="87" name="ZoneTexte 86">
            <a:extLst>
              <a:ext uri="{FF2B5EF4-FFF2-40B4-BE49-F238E27FC236}">
                <a16:creationId xmlns:a16="http://schemas.microsoft.com/office/drawing/2014/main" id="{2578A8B9-5CFB-404B-8DED-4DC46087A426}"/>
              </a:ext>
            </a:extLst>
          </p:cNvPr>
          <p:cNvSpPr txBox="1"/>
          <p:nvPr/>
        </p:nvSpPr>
        <p:spPr>
          <a:xfrm>
            <a:off x="2211108" y="4710606"/>
            <a:ext cx="8734192" cy="369460"/>
          </a:xfrm>
          <a:prstGeom prst="rect">
            <a:avLst/>
          </a:prstGeom>
          <a:noFill/>
        </p:spPr>
        <p:txBody>
          <a:bodyPr wrap="square" rtlCol="0">
            <a:spAutoFit/>
          </a:bodyPr>
          <a:lstStyle/>
          <a:p>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sz="1801">
                <a:solidFill>
                  <a:srgbClr val="00B050"/>
                </a:solidFill>
                <a:latin typeface="Century Gothic" panose="020B0502020202020204" pitchFamily="34" charset="0"/>
                <a:cs typeface="Arial" panose="020B0604020202020204" pitchFamily="34" charset="0"/>
                <a:sym typeface="Wingdings" panose="05000000000000000000" pitchFamily="2" charset="2"/>
              </a:rPr>
              <a:t>ESR-E</a:t>
            </a:r>
            <a:r>
              <a:rPr lang="fr-BE" sz="1401">
                <a:solidFill>
                  <a:srgbClr val="00B050"/>
                </a:solidFill>
                <a:latin typeface="Century Gothic" panose="020B0502020202020204" pitchFamily="34" charset="0"/>
                <a:cs typeface="Arial" panose="020B0604020202020204" pitchFamily="34" charset="0"/>
                <a:sym typeface="Wingdings" panose="05000000000000000000" pitchFamily="2" charset="2"/>
              </a:rPr>
              <a:t> en </a:t>
            </a:r>
            <a:r>
              <a:rPr lang="fr-BE" sz="1401" b="1">
                <a:solidFill>
                  <a:srgbClr val="00B050"/>
                </a:solidFill>
                <a:latin typeface="Century Gothic" panose="020B0502020202020204" pitchFamily="34" charset="0"/>
                <a:cs typeface="Arial" panose="020B0604020202020204" pitchFamily="34" charset="0"/>
                <a:sym typeface="Wingdings" panose="05000000000000000000" pitchFamily="2" charset="2"/>
              </a:rPr>
              <a:t>type I : ASB </a:t>
            </a:r>
            <a:r>
              <a:rPr lang="fr-BE" sz="1401" b="1">
                <a:latin typeface="Century Gothic" panose="020B0502020202020204" pitchFamily="34" charset="0"/>
                <a:cs typeface="Arial" panose="020B0604020202020204" pitchFamily="34" charset="0"/>
                <a:sym typeface="Wingdings" panose="05000000000000000000" pitchFamily="2" charset="2"/>
              </a:rPr>
              <a:t> fin de l’ER-E</a:t>
            </a:r>
            <a:endParaRPr lang="fr-BE" sz="1401" b="1">
              <a:latin typeface="Century Gothic" panose="020B0502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B47F9E59-E565-07F8-93F6-9A7F9CC19DCC}"/>
              </a:ext>
            </a:extLst>
          </p:cNvPr>
          <p:cNvSpPr txBox="1"/>
          <p:nvPr/>
        </p:nvSpPr>
        <p:spPr>
          <a:xfrm>
            <a:off x="2211108" y="5136703"/>
            <a:ext cx="8734192" cy="369460"/>
          </a:xfrm>
          <a:prstGeom prst="rect">
            <a:avLst/>
          </a:prstGeom>
          <a:noFill/>
        </p:spPr>
        <p:txBody>
          <a:bodyPr wrap="square" rtlCol="0">
            <a:spAutoFit/>
          </a:bodyPr>
          <a:lstStyle/>
          <a:p>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sz="1801">
                <a:solidFill>
                  <a:srgbClr val="FF0000"/>
                </a:solidFill>
                <a:latin typeface="Century Gothic" panose="020B0502020202020204" pitchFamily="34" charset="0"/>
                <a:cs typeface="Arial" panose="020B0604020202020204" pitchFamily="34" charset="0"/>
                <a:sym typeface="Wingdings" panose="05000000000000000000" pitchFamily="2" charset="2"/>
              </a:rPr>
              <a:t>ESR-E</a:t>
            </a:r>
            <a:r>
              <a:rPr lang="fr-BE" sz="1401">
                <a:solidFill>
                  <a:srgbClr val="FF0000"/>
                </a:solidFill>
                <a:latin typeface="Century Gothic" panose="020B0502020202020204" pitchFamily="34" charset="0"/>
                <a:cs typeface="Arial" panose="020B0604020202020204" pitchFamily="34" charset="0"/>
                <a:sym typeface="Wingdings" panose="05000000000000000000" pitchFamily="2" charset="2"/>
              </a:rPr>
              <a:t> en </a:t>
            </a:r>
            <a:r>
              <a:rPr lang="fr-BE" sz="1401" b="1">
                <a:solidFill>
                  <a:srgbClr val="FF0000"/>
                </a:solidFill>
                <a:latin typeface="Century Gothic" panose="020B0502020202020204" pitchFamily="34" charset="0"/>
                <a:cs typeface="Arial" panose="020B0604020202020204" pitchFamily="34" charset="0"/>
                <a:sym typeface="Wingdings" panose="05000000000000000000" pitchFamily="2" charset="2"/>
              </a:rPr>
              <a:t>type I	: ISB </a:t>
            </a:r>
            <a:r>
              <a:rPr lang="fr-BE" sz="1401" b="1">
                <a:latin typeface="Century Gothic" panose="020B0502020202020204" pitchFamily="34" charset="0"/>
                <a:cs typeface="Arial" panose="020B0604020202020204" pitchFamily="34" charset="0"/>
                <a:sym typeface="Wingdings" panose="05000000000000000000" pitchFamily="2" charset="2"/>
              </a:rPr>
              <a:t> EDR-E?  </a:t>
            </a:r>
            <a:r>
              <a:rPr lang="fr-BE" sz="1401" b="1" err="1">
                <a:latin typeface="Century Gothic" panose="020B0502020202020204" pitchFamily="34" charset="0"/>
                <a:cs typeface="Arial" panose="020B0604020202020204" pitchFamily="34" charset="0"/>
                <a:sym typeface="Wingdings" panose="05000000000000000000" pitchFamily="2" charset="2"/>
              </a:rPr>
              <a:t>Dde</a:t>
            </a:r>
            <a:r>
              <a:rPr lang="fr-BE" sz="1401" b="1">
                <a:latin typeface="Century Gothic" panose="020B0502020202020204" pitchFamily="34" charset="0"/>
                <a:cs typeface="Arial" panose="020B0604020202020204" pitchFamily="34" charset="0"/>
                <a:sym typeface="Wingdings" panose="05000000000000000000" pitchFamily="2" charset="2"/>
              </a:rPr>
              <a:t> avis CCEDRE</a:t>
            </a:r>
            <a:endParaRPr lang="fr-BE" sz="1401" b="1">
              <a:latin typeface="Century Gothic" panose="020B0502020202020204" pitchFamily="34" charset="0"/>
              <a:cs typeface="Arial" panose="020B0604020202020204" pitchFamily="34" charset="0"/>
            </a:endParaRPr>
          </a:p>
        </p:txBody>
      </p:sp>
      <p:cxnSp>
        <p:nvCxnSpPr>
          <p:cNvPr id="17" name="Connecteur : en angle 16">
            <a:extLst>
              <a:ext uri="{FF2B5EF4-FFF2-40B4-BE49-F238E27FC236}">
                <a16:creationId xmlns:a16="http://schemas.microsoft.com/office/drawing/2014/main" id="{4EDA4D67-8F48-25D2-064F-546CB4E8C9F8}"/>
              </a:ext>
            </a:extLst>
          </p:cNvPr>
          <p:cNvCxnSpPr>
            <a:endCxn id="67" idx="1"/>
          </p:cNvCxnSpPr>
          <p:nvPr/>
        </p:nvCxnSpPr>
        <p:spPr>
          <a:xfrm rot="16200000" flipH="1">
            <a:off x="800155" y="2553704"/>
            <a:ext cx="373673" cy="207199"/>
          </a:xfrm>
          <a:prstGeom prst="bentConnector2">
            <a:avLst/>
          </a:prstGeom>
          <a:ln w="63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ZoneTexte 18">
            <a:extLst>
              <a:ext uri="{FF2B5EF4-FFF2-40B4-BE49-F238E27FC236}">
                <a16:creationId xmlns:a16="http://schemas.microsoft.com/office/drawing/2014/main" id="{A968B6A3-9F4F-72D8-F98D-DD8DF0A4D092}"/>
              </a:ext>
            </a:extLst>
          </p:cNvPr>
          <p:cNvSpPr txBox="1"/>
          <p:nvPr/>
        </p:nvSpPr>
        <p:spPr>
          <a:xfrm>
            <a:off x="1948115" y="2748616"/>
            <a:ext cx="3678963" cy="246221"/>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Usage de type I </a:t>
            </a:r>
            <a:r>
              <a:rPr lang="fr-BE" sz="1000" b="1" dirty="0">
                <a:solidFill>
                  <a:prstClr val="black"/>
                </a:solidFill>
                <a:latin typeface="Century Gothic" panose="020B0502020202020204" pitchFamily="34" charset="0"/>
                <a:cs typeface="Arial" panose="020B0604020202020204" pitchFamily="34" charset="0"/>
              </a:rPr>
              <a:t>pour les trois volets</a:t>
            </a:r>
            <a:r>
              <a:rPr lang="fr-BE" sz="1000" dirty="0">
                <a:solidFill>
                  <a:prstClr val="black"/>
                </a:solidFill>
                <a:latin typeface="Century Gothic" panose="020B0502020202020204" pitchFamily="34" charset="0"/>
                <a:cs typeface="Arial" panose="020B0604020202020204" pitchFamily="34" charset="0"/>
              </a:rPr>
              <a:t> (SH, ESO et E)</a:t>
            </a:r>
          </a:p>
        </p:txBody>
      </p:sp>
      <p:sp>
        <p:nvSpPr>
          <p:cNvPr id="21" name="ZoneTexte 20">
            <a:extLst>
              <a:ext uri="{FF2B5EF4-FFF2-40B4-BE49-F238E27FC236}">
                <a16:creationId xmlns:a16="http://schemas.microsoft.com/office/drawing/2014/main" id="{EC62D109-FC05-39D4-2C35-519664DE74EE}"/>
              </a:ext>
            </a:extLst>
          </p:cNvPr>
          <p:cNvSpPr txBox="1"/>
          <p:nvPr/>
        </p:nvSpPr>
        <p:spPr>
          <a:xfrm>
            <a:off x="7591175" y="4866012"/>
            <a:ext cx="819296" cy="523220"/>
          </a:xfrm>
          <a:prstGeom prst="rect">
            <a:avLst/>
          </a:prstGeom>
          <a:noFill/>
        </p:spPr>
        <p:txBody>
          <a:bodyPr wrap="square" rtlCol="0">
            <a:spAutoFit/>
          </a:bodyPr>
          <a:lstStyle/>
          <a:p>
            <a:r>
              <a:rPr lang="fr-BE" sz="1400">
                <a:latin typeface="Century Gothic" panose="020B0502020202020204" pitchFamily="34" charset="0"/>
              </a:rPr>
              <a:t>Avis +	</a:t>
            </a:r>
            <a:endParaRPr lang="fr-BE" sz="1400" b="1">
              <a:solidFill>
                <a:schemeClr val="accent2"/>
              </a:solidFill>
              <a:latin typeface="Century Gothic" panose="020B0502020202020204" pitchFamily="34" charset="0"/>
            </a:endParaRPr>
          </a:p>
        </p:txBody>
      </p:sp>
      <p:sp>
        <p:nvSpPr>
          <p:cNvPr id="22" name="ZoneTexte 21">
            <a:extLst>
              <a:ext uri="{FF2B5EF4-FFF2-40B4-BE49-F238E27FC236}">
                <a16:creationId xmlns:a16="http://schemas.microsoft.com/office/drawing/2014/main" id="{4816703D-F3BF-ADE7-9055-8DEA6AD84B48}"/>
              </a:ext>
            </a:extLst>
          </p:cNvPr>
          <p:cNvSpPr txBox="1"/>
          <p:nvPr/>
        </p:nvSpPr>
        <p:spPr>
          <a:xfrm>
            <a:off x="7591173" y="5506163"/>
            <a:ext cx="819296" cy="307777"/>
          </a:xfrm>
          <a:prstGeom prst="rect">
            <a:avLst/>
          </a:prstGeom>
          <a:noFill/>
        </p:spPr>
        <p:txBody>
          <a:bodyPr wrap="square" rtlCol="0">
            <a:spAutoFit/>
          </a:bodyPr>
          <a:lstStyle/>
          <a:p>
            <a:r>
              <a:rPr lang="fr-BE" sz="1400">
                <a:latin typeface="Century Gothic" panose="020B0502020202020204" pitchFamily="34" charset="0"/>
              </a:rPr>
              <a:t>Avis -</a:t>
            </a:r>
            <a:endParaRPr lang="fr-BE" sz="1400" b="1">
              <a:solidFill>
                <a:srgbClr val="00B050"/>
              </a:solidFill>
              <a:latin typeface="Century Gothic" panose="020B0502020202020204" pitchFamily="34" charset="0"/>
            </a:endParaRPr>
          </a:p>
        </p:txBody>
      </p:sp>
      <p:sp>
        <p:nvSpPr>
          <p:cNvPr id="14" name="ZoneTexte 13">
            <a:extLst>
              <a:ext uri="{FF2B5EF4-FFF2-40B4-BE49-F238E27FC236}">
                <a16:creationId xmlns:a16="http://schemas.microsoft.com/office/drawing/2014/main" id="{19544BE1-153A-AA9C-E3F5-E7901AB88226}"/>
              </a:ext>
            </a:extLst>
          </p:cNvPr>
          <p:cNvSpPr txBox="1"/>
          <p:nvPr/>
        </p:nvSpPr>
        <p:spPr>
          <a:xfrm>
            <a:off x="6490800" y="702914"/>
            <a:ext cx="1773455"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H: pollution historique</a:t>
            </a:r>
          </a:p>
        </p:txBody>
      </p:sp>
      <p:cxnSp>
        <p:nvCxnSpPr>
          <p:cNvPr id="7" name="Connecteur droit avec flèche 6">
            <a:extLst>
              <a:ext uri="{FF2B5EF4-FFF2-40B4-BE49-F238E27FC236}">
                <a16:creationId xmlns:a16="http://schemas.microsoft.com/office/drawing/2014/main" id="{A342AE21-5C50-834D-3432-0A95337E47A0}"/>
              </a:ext>
            </a:extLst>
          </p:cNvPr>
          <p:cNvCxnSpPr>
            <a:cxnSpLocks/>
          </p:cNvCxnSpPr>
          <p:nvPr/>
        </p:nvCxnSpPr>
        <p:spPr>
          <a:xfrm flipV="1">
            <a:off x="7186274" y="5065410"/>
            <a:ext cx="410931" cy="1575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60303AFF-A941-0BB2-0472-E9026BA92586}"/>
              </a:ext>
            </a:extLst>
          </p:cNvPr>
          <p:cNvCxnSpPr>
            <a:cxnSpLocks/>
          </p:cNvCxnSpPr>
          <p:nvPr/>
        </p:nvCxnSpPr>
        <p:spPr>
          <a:xfrm>
            <a:off x="7186274" y="5353993"/>
            <a:ext cx="404899" cy="2326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A714120F-6AA2-05A7-1356-AA16A76009B9}"/>
              </a:ext>
            </a:extLst>
          </p:cNvPr>
          <p:cNvCxnSpPr>
            <a:cxnSpLocks/>
          </p:cNvCxnSpPr>
          <p:nvPr/>
        </p:nvCxnSpPr>
        <p:spPr>
          <a:xfrm>
            <a:off x="8319187" y="5029597"/>
            <a:ext cx="41093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98D7F6-0E79-AA27-ABDE-D53599AED70F}"/>
              </a:ext>
            </a:extLst>
          </p:cNvPr>
          <p:cNvCxnSpPr>
            <a:cxnSpLocks/>
          </p:cNvCxnSpPr>
          <p:nvPr/>
        </p:nvCxnSpPr>
        <p:spPr>
          <a:xfrm>
            <a:off x="8319187" y="5627824"/>
            <a:ext cx="41093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CF5015FD-708E-C4FA-1EA0-2ED344F20738}"/>
              </a:ext>
            </a:extLst>
          </p:cNvPr>
          <p:cNvSpPr/>
          <p:nvPr/>
        </p:nvSpPr>
        <p:spPr>
          <a:xfrm>
            <a:off x="8826895" y="4800641"/>
            <a:ext cx="1083916" cy="415397"/>
          </a:xfrm>
          <a:prstGeom prst="roundRect">
            <a:avLst/>
          </a:prstGeom>
          <a:solidFill>
            <a:schemeClr val="accent4">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1400">
                <a:solidFill>
                  <a:schemeClr val="tx1"/>
                </a:solidFill>
                <a:latin typeface="Century Gothic"/>
              </a:rPr>
              <a:t>EDR-E</a:t>
            </a:r>
          </a:p>
        </p:txBody>
      </p:sp>
      <p:sp>
        <p:nvSpPr>
          <p:cNvPr id="31" name="Rectangle : coins arrondis 30">
            <a:extLst>
              <a:ext uri="{FF2B5EF4-FFF2-40B4-BE49-F238E27FC236}">
                <a16:creationId xmlns:a16="http://schemas.microsoft.com/office/drawing/2014/main" id="{238E49B3-83CA-709A-B35E-E782A702DCE0}"/>
              </a:ext>
            </a:extLst>
          </p:cNvPr>
          <p:cNvSpPr/>
          <p:nvPr/>
        </p:nvSpPr>
        <p:spPr>
          <a:xfrm>
            <a:off x="8824634" y="5428102"/>
            <a:ext cx="1081311" cy="41067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1400">
                <a:solidFill>
                  <a:schemeClr val="tx1"/>
                </a:solidFill>
                <a:latin typeface="Century Gothic"/>
              </a:rPr>
              <a:t>Fin de l’ER-E</a:t>
            </a:r>
          </a:p>
        </p:txBody>
      </p:sp>
      <p:sp>
        <p:nvSpPr>
          <p:cNvPr id="16" name="ZoneTexte 15">
            <a:extLst>
              <a:ext uri="{FF2B5EF4-FFF2-40B4-BE49-F238E27FC236}">
                <a16:creationId xmlns:a16="http://schemas.microsoft.com/office/drawing/2014/main" id="{105634E1-0060-F593-E965-7747E178A362}"/>
              </a:ext>
            </a:extLst>
          </p:cNvPr>
          <p:cNvSpPr txBox="1"/>
          <p:nvPr/>
        </p:nvSpPr>
        <p:spPr>
          <a:xfrm>
            <a:off x="6467312" y="887708"/>
            <a:ext cx="2333834"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ASB : absence de stress biologique </a:t>
            </a:r>
          </a:p>
        </p:txBody>
      </p:sp>
      <p:sp>
        <p:nvSpPr>
          <p:cNvPr id="23" name="ZoneTexte 22">
            <a:extLst>
              <a:ext uri="{FF2B5EF4-FFF2-40B4-BE49-F238E27FC236}">
                <a16:creationId xmlns:a16="http://schemas.microsoft.com/office/drawing/2014/main" id="{DF087FDB-B724-FC6D-69A0-B8F958434941}"/>
              </a:ext>
            </a:extLst>
          </p:cNvPr>
          <p:cNvSpPr txBox="1"/>
          <p:nvPr/>
        </p:nvSpPr>
        <p:spPr>
          <a:xfrm>
            <a:off x="6490800" y="1064404"/>
            <a:ext cx="2908114"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ISB : indication de stress biologique</a:t>
            </a:r>
          </a:p>
        </p:txBody>
      </p:sp>
      <p:pic>
        <p:nvPicPr>
          <p:cNvPr id="25" name="Image 24">
            <a:extLst>
              <a:ext uri="{FF2B5EF4-FFF2-40B4-BE49-F238E27FC236}">
                <a16:creationId xmlns:a16="http://schemas.microsoft.com/office/drawing/2014/main" id="{672F1F60-AE3A-A267-04F2-9DDBDB3F205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29" name="Image 28">
            <a:extLst>
              <a:ext uri="{FF2B5EF4-FFF2-40B4-BE49-F238E27FC236}">
                <a16:creationId xmlns:a16="http://schemas.microsoft.com/office/drawing/2014/main" id="{3F983C07-82FD-C7AA-B01A-0F1A7A77A473}"/>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32" name="Image 31">
            <a:extLst>
              <a:ext uri="{FF2B5EF4-FFF2-40B4-BE49-F238E27FC236}">
                <a16:creationId xmlns:a16="http://schemas.microsoft.com/office/drawing/2014/main" id="{9DCAC037-EFA7-E32F-0CDA-F71004A8EE8F}"/>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33" name="ZoneTexte 32">
            <a:extLst>
              <a:ext uri="{FF2B5EF4-FFF2-40B4-BE49-F238E27FC236}">
                <a16:creationId xmlns:a16="http://schemas.microsoft.com/office/drawing/2014/main" id="{D62709CD-80C4-E711-A29E-650439A4469E}"/>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14</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8470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6" dur="2000" fill="hold"/>
                                        <p:tgtEl>
                                          <p:spTgt spid="1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9A152AC-5FF9-BE45-C42F-72C93BFE0E1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grpSp>
        <p:nvGrpSpPr>
          <p:cNvPr id="5" name="Groupe 4">
            <a:extLst>
              <a:ext uri="{FF2B5EF4-FFF2-40B4-BE49-F238E27FC236}">
                <a16:creationId xmlns:a16="http://schemas.microsoft.com/office/drawing/2014/main" id="{6EB626D4-8960-8A07-A759-1CA8D9772CD2}"/>
              </a:ext>
            </a:extLst>
          </p:cNvPr>
          <p:cNvGrpSpPr/>
          <p:nvPr/>
        </p:nvGrpSpPr>
        <p:grpSpPr>
          <a:xfrm>
            <a:off x="6467310" y="58302"/>
            <a:ext cx="5578531" cy="938394"/>
            <a:chOff x="6467310" y="58302"/>
            <a:chExt cx="5578531" cy="938394"/>
          </a:xfrm>
        </p:grpSpPr>
        <p:cxnSp>
          <p:nvCxnSpPr>
            <p:cNvPr id="6" name="Connecteur droit avec flèche 5">
              <a:extLst>
                <a:ext uri="{FF2B5EF4-FFF2-40B4-BE49-F238E27FC236}">
                  <a16:creationId xmlns:a16="http://schemas.microsoft.com/office/drawing/2014/main" id="{F8FC8A94-7378-395B-9D12-7E83076EEE5B}"/>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C51DF03C-6C50-6C8C-EB1B-BCDA0B99D291}"/>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C3D1C84F-B976-886F-691B-003288919091}"/>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9" name="ZoneTexte 8">
              <a:extLst>
                <a:ext uri="{FF2B5EF4-FFF2-40B4-BE49-F238E27FC236}">
                  <a16:creationId xmlns:a16="http://schemas.microsoft.com/office/drawing/2014/main" id="{990A0B2C-549E-799B-7B54-E2CDDC9077DC}"/>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13" name="ZoneTexte 12">
              <a:extLst>
                <a:ext uri="{FF2B5EF4-FFF2-40B4-BE49-F238E27FC236}">
                  <a16:creationId xmlns:a16="http://schemas.microsoft.com/office/drawing/2014/main" id="{DB900258-5F80-4D7E-808D-2001A09AC6CF}"/>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14" name="ZoneTexte 13">
              <a:extLst>
                <a:ext uri="{FF2B5EF4-FFF2-40B4-BE49-F238E27FC236}">
                  <a16:creationId xmlns:a16="http://schemas.microsoft.com/office/drawing/2014/main" id="{2C0EFAEF-3BE5-1711-14E5-4F2E970604FB}"/>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16" name="Rectangle 15">
              <a:extLst>
                <a:ext uri="{FF2B5EF4-FFF2-40B4-BE49-F238E27FC236}">
                  <a16:creationId xmlns:a16="http://schemas.microsoft.com/office/drawing/2014/main" id="{F2E8EF72-1C8A-03C7-295A-2FBF8B62DB62}"/>
                </a:ext>
              </a:extLst>
            </p:cNvPr>
            <p:cNvSpPr/>
            <p:nvPr/>
          </p:nvSpPr>
          <p:spPr>
            <a:xfrm>
              <a:off x="6477145" y="62351"/>
              <a:ext cx="5568696" cy="9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2" name="ZoneTexte 11">
            <a:extLst>
              <a:ext uri="{FF2B5EF4-FFF2-40B4-BE49-F238E27FC236}">
                <a16:creationId xmlns:a16="http://schemas.microsoft.com/office/drawing/2014/main" id="{6AC0F0C3-8D83-B9AB-5FB8-2675DCDCBB20}"/>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8419DE0D-7915-79ED-3B41-67D51F00C52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15" name="Image 14">
            <a:extLst>
              <a:ext uri="{FF2B5EF4-FFF2-40B4-BE49-F238E27FC236}">
                <a16:creationId xmlns:a16="http://schemas.microsoft.com/office/drawing/2014/main" id="{B0B655CD-6CDC-841F-9A80-A01D48BCC4A7}"/>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2308478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0F43A50-8C2A-B076-1034-2C32C69A36CA}"/>
              </a:ext>
            </a:extLst>
          </p:cNvPr>
          <p:cNvSpPr txBox="1"/>
          <p:nvPr/>
        </p:nvSpPr>
        <p:spPr>
          <a:xfrm>
            <a:off x="282945" y="276176"/>
            <a:ext cx="1198385"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7" cy="861774"/>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Milieu sensible </a:t>
            </a:r>
            <a:r>
              <a:rPr lang="fr-BE" sz="1000" b="1" dirty="0">
                <a:solidFill>
                  <a:prstClr val="black"/>
                </a:solidFill>
                <a:latin typeface="Century Gothic" panose="020B0502020202020204" pitchFamily="34" charset="0"/>
                <a:cs typeface="Arial" panose="020B0604020202020204" pitchFamily="34" charset="0"/>
              </a:rPr>
              <a:t>à proximité</a:t>
            </a:r>
          </a:p>
        </p:txBody>
      </p:sp>
      <p:grpSp>
        <p:nvGrpSpPr>
          <p:cNvPr id="2" name="Groupe 1">
            <a:extLst>
              <a:ext uri="{FF2B5EF4-FFF2-40B4-BE49-F238E27FC236}">
                <a16:creationId xmlns:a16="http://schemas.microsoft.com/office/drawing/2014/main" id="{6EDC751F-E5E2-CCCD-2701-6055017E9686}"/>
              </a:ext>
            </a:extLst>
          </p:cNvPr>
          <p:cNvGrpSpPr/>
          <p:nvPr/>
        </p:nvGrpSpPr>
        <p:grpSpPr>
          <a:xfrm>
            <a:off x="6467312" y="58303"/>
            <a:ext cx="5578530" cy="1253323"/>
            <a:chOff x="6467311" y="58302"/>
            <a:chExt cx="5578530" cy="1253323"/>
          </a:xfrm>
        </p:grpSpPr>
        <p:cxnSp>
          <p:nvCxnSpPr>
            <p:cNvPr id="3" name="Connecteur droit avec flèche 2">
              <a:extLst>
                <a:ext uri="{FF2B5EF4-FFF2-40B4-BE49-F238E27FC236}">
                  <a16:creationId xmlns:a16="http://schemas.microsoft.com/office/drawing/2014/main" id="{7CC5719F-003F-E490-C89E-BB9607CD48CB}"/>
                </a:ext>
              </a:extLst>
            </p:cNvPr>
            <p:cNvCxnSpPr/>
            <p:nvPr/>
          </p:nvCxnSpPr>
          <p:spPr>
            <a:xfrm>
              <a:off x="6573541" y="42119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87273DC3-5350-AB61-3E4E-2B9C729240E6}"/>
                </a:ext>
              </a:extLst>
            </p:cNvPr>
            <p:cNvCxnSpPr/>
            <p:nvPr/>
          </p:nvCxnSpPr>
          <p:spPr>
            <a:xfrm>
              <a:off x="6573541" y="583199"/>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E0A69B8F-D1C8-EE58-5D9C-07768F21CF5A}"/>
                </a:ext>
              </a:extLst>
            </p:cNvPr>
            <p:cNvSpPr txBox="1"/>
            <p:nvPr/>
          </p:nvSpPr>
          <p:spPr>
            <a:xfrm>
              <a:off x="7106399" y="298799"/>
              <a:ext cx="1722097"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5" name="ZoneTexte 14">
              <a:extLst>
                <a:ext uri="{FF2B5EF4-FFF2-40B4-BE49-F238E27FC236}">
                  <a16:creationId xmlns:a16="http://schemas.microsoft.com/office/drawing/2014/main" id="{BC78214B-19A1-F72D-926C-3C5FCF091DC6}"/>
                </a:ext>
              </a:extLst>
            </p:cNvPr>
            <p:cNvSpPr txBox="1"/>
            <p:nvPr/>
          </p:nvSpPr>
          <p:spPr>
            <a:xfrm>
              <a:off x="7106399" y="478799"/>
              <a:ext cx="1722097"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17" name="ZoneTexte 16">
              <a:extLst>
                <a:ext uri="{FF2B5EF4-FFF2-40B4-BE49-F238E27FC236}">
                  <a16:creationId xmlns:a16="http://schemas.microsoft.com/office/drawing/2014/main" id="{467910CF-C50F-EA4B-631C-015BBA51F6B3}"/>
                </a:ext>
              </a:extLst>
            </p:cNvPr>
            <p:cNvSpPr txBox="1"/>
            <p:nvPr/>
          </p:nvSpPr>
          <p:spPr>
            <a:xfrm>
              <a:off x="6490799" y="701999"/>
              <a:ext cx="1773455"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18" name="ZoneTexte 17">
              <a:extLst>
                <a:ext uri="{FF2B5EF4-FFF2-40B4-BE49-F238E27FC236}">
                  <a16:creationId xmlns:a16="http://schemas.microsoft.com/office/drawing/2014/main" id="{3629F227-C5F8-984F-8737-FB277513BAAE}"/>
                </a:ext>
              </a:extLst>
            </p:cNvPr>
            <p:cNvSpPr txBox="1"/>
            <p:nvPr/>
          </p:nvSpPr>
          <p:spPr>
            <a:xfrm>
              <a:off x="6467311" y="58302"/>
              <a:ext cx="927260"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 :</a:t>
              </a:r>
            </a:p>
          </p:txBody>
        </p:sp>
        <p:sp>
          <p:nvSpPr>
            <p:cNvPr id="19" name="Rectangle 18">
              <a:extLst>
                <a:ext uri="{FF2B5EF4-FFF2-40B4-BE49-F238E27FC236}">
                  <a16:creationId xmlns:a16="http://schemas.microsoft.com/office/drawing/2014/main" id="{A4DB285A-E599-D1C2-7B33-A00E2176ADE2}"/>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5" name="Image 4">
            <a:extLst>
              <a:ext uri="{FF2B5EF4-FFF2-40B4-BE49-F238E27FC236}">
                <a16:creationId xmlns:a16="http://schemas.microsoft.com/office/drawing/2014/main" id="{B54F3156-A125-F233-FF02-145C4C8B96BD}"/>
              </a:ext>
            </a:extLst>
          </p:cNvPr>
          <p:cNvPicPr>
            <a:picLocks noChangeAspect="1"/>
          </p:cNvPicPr>
          <p:nvPr/>
        </p:nvPicPr>
        <p:blipFill>
          <a:blip r:embed="rId3"/>
          <a:stretch>
            <a:fillRect/>
          </a:stretch>
        </p:blipFill>
        <p:spPr>
          <a:xfrm>
            <a:off x="282945" y="2430437"/>
            <a:ext cx="5651482" cy="2889754"/>
          </a:xfrm>
          <a:prstGeom prst="rect">
            <a:avLst/>
          </a:prstGeom>
        </p:spPr>
      </p:pic>
      <p:pic>
        <p:nvPicPr>
          <p:cNvPr id="6" name="Image 5">
            <a:extLst>
              <a:ext uri="{FF2B5EF4-FFF2-40B4-BE49-F238E27FC236}">
                <a16:creationId xmlns:a16="http://schemas.microsoft.com/office/drawing/2014/main" id="{9D9AC28B-E556-2CD7-5822-A16CA6943AE7}"/>
              </a:ext>
            </a:extLst>
          </p:cNvPr>
          <p:cNvPicPr>
            <a:picLocks noChangeAspect="1"/>
          </p:cNvPicPr>
          <p:nvPr/>
        </p:nvPicPr>
        <p:blipFill>
          <a:blip r:embed="rId4"/>
          <a:stretch>
            <a:fillRect/>
          </a:stretch>
        </p:blipFill>
        <p:spPr>
          <a:xfrm>
            <a:off x="6299681" y="2430437"/>
            <a:ext cx="5649324" cy="2890484"/>
          </a:xfrm>
          <a:prstGeom prst="rect">
            <a:avLst/>
          </a:prstGeom>
        </p:spPr>
      </p:pic>
      <p:sp>
        <p:nvSpPr>
          <p:cNvPr id="8" name="Forme libre : forme 7">
            <a:extLst>
              <a:ext uri="{FF2B5EF4-FFF2-40B4-BE49-F238E27FC236}">
                <a16:creationId xmlns:a16="http://schemas.microsoft.com/office/drawing/2014/main" id="{435B8404-5C86-D842-A523-6F9E0405F9F0}"/>
              </a:ext>
            </a:extLst>
          </p:cNvPr>
          <p:cNvSpPr/>
          <p:nvPr/>
        </p:nvSpPr>
        <p:spPr>
          <a:xfrm>
            <a:off x="2503715" y="2430437"/>
            <a:ext cx="2743200" cy="1186543"/>
          </a:xfrm>
          <a:custGeom>
            <a:avLst/>
            <a:gdLst>
              <a:gd name="connsiteX0" fmla="*/ 0 w 2743200"/>
              <a:gd name="connsiteY0" fmla="*/ 1110343 h 1186543"/>
              <a:gd name="connsiteX1" fmla="*/ 1349829 w 2743200"/>
              <a:gd name="connsiteY1" fmla="*/ 990600 h 1186543"/>
              <a:gd name="connsiteX2" fmla="*/ 1415143 w 2743200"/>
              <a:gd name="connsiteY2" fmla="*/ 870857 h 1186543"/>
              <a:gd name="connsiteX3" fmla="*/ 1654629 w 2743200"/>
              <a:gd name="connsiteY3" fmla="*/ 1186543 h 1186543"/>
              <a:gd name="connsiteX4" fmla="*/ 2133600 w 2743200"/>
              <a:gd name="connsiteY4" fmla="*/ 1045029 h 1186543"/>
              <a:gd name="connsiteX5" fmla="*/ 2743200 w 2743200"/>
              <a:gd name="connsiteY5" fmla="*/ 0 h 1186543"/>
              <a:gd name="connsiteX6" fmla="*/ 1905000 w 2743200"/>
              <a:gd name="connsiteY6" fmla="*/ 21771 h 1186543"/>
              <a:gd name="connsiteX7" fmla="*/ 1730829 w 2743200"/>
              <a:gd name="connsiteY7" fmla="*/ 272143 h 1186543"/>
              <a:gd name="connsiteX8" fmla="*/ 1143000 w 2743200"/>
              <a:gd name="connsiteY8" fmla="*/ 544286 h 1186543"/>
              <a:gd name="connsiteX9" fmla="*/ 533400 w 2743200"/>
              <a:gd name="connsiteY9" fmla="*/ 740229 h 1186543"/>
              <a:gd name="connsiteX10" fmla="*/ 239486 w 2743200"/>
              <a:gd name="connsiteY10" fmla="*/ 892629 h 1186543"/>
              <a:gd name="connsiteX11" fmla="*/ 0 w 2743200"/>
              <a:gd name="connsiteY11" fmla="*/ 1110343 h 11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0" h="1186543">
                <a:moveTo>
                  <a:pt x="0" y="1110343"/>
                </a:moveTo>
                <a:lnTo>
                  <a:pt x="1349829" y="990600"/>
                </a:lnTo>
                <a:lnTo>
                  <a:pt x="1415143" y="870857"/>
                </a:lnTo>
                <a:lnTo>
                  <a:pt x="1654629" y="1186543"/>
                </a:lnTo>
                <a:lnTo>
                  <a:pt x="2133600" y="1045029"/>
                </a:lnTo>
                <a:lnTo>
                  <a:pt x="2743200" y="0"/>
                </a:lnTo>
                <a:lnTo>
                  <a:pt x="1905000" y="21771"/>
                </a:lnTo>
                <a:lnTo>
                  <a:pt x="1730829" y="272143"/>
                </a:lnTo>
                <a:lnTo>
                  <a:pt x="1143000" y="544286"/>
                </a:lnTo>
                <a:lnTo>
                  <a:pt x="533400" y="740229"/>
                </a:lnTo>
                <a:lnTo>
                  <a:pt x="239486" y="892629"/>
                </a:lnTo>
                <a:lnTo>
                  <a:pt x="0" y="1110343"/>
                </a:lnTo>
                <a:close/>
              </a:path>
            </a:pathLst>
          </a:custGeom>
          <a:solidFill>
            <a:srgbClr val="92D05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a:extLst>
              <a:ext uri="{FF2B5EF4-FFF2-40B4-BE49-F238E27FC236}">
                <a16:creationId xmlns:a16="http://schemas.microsoft.com/office/drawing/2014/main" id="{36C69C63-A6B5-278E-9840-8B01CEB4FA52}"/>
              </a:ext>
            </a:extLst>
          </p:cNvPr>
          <p:cNvSpPr txBox="1"/>
          <p:nvPr/>
        </p:nvSpPr>
        <p:spPr>
          <a:xfrm>
            <a:off x="3875315" y="2869755"/>
            <a:ext cx="761973" cy="307905"/>
          </a:xfrm>
          <a:prstGeom prst="rect">
            <a:avLst/>
          </a:prstGeom>
          <a:noFill/>
        </p:spPr>
        <p:txBody>
          <a:bodyPr wrap="square" rtlCol="0">
            <a:spAutoFit/>
          </a:bodyPr>
          <a:lstStyle/>
          <a:p>
            <a:pPr algn="ctr"/>
            <a:r>
              <a:rPr lang="fr-BE" sz="1401" b="1">
                <a:solidFill>
                  <a:prstClr val="black"/>
                </a:solidFill>
                <a:latin typeface="Century Gothic" panose="020B0502020202020204" pitchFamily="34" charset="0"/>
                <a:cs typeface="Arial" panose="020B0604020202020204" pitchFamily="34" charset="0"/>
              </a:rPr>
              <a:t>UG 8</a:t>
            </a:r>
          </a:p>
        </p:txBody>
      </p:sp>
      <p:sp>
        <p:nvSpPr>
          <p:cNvPr id="13" name="Ellipse 12">
            <a:extLst>
              <a:ext uri="{FF2B5EF4-FFF2-40B4-BE49-F238E27FC236}">
                <a16:creationId xmlns:a16="http://schemas.microsoft.com/office/drawing/2014/main" id="{C13A4971-B915-80FF-FC25-EFA084C8EF08}"/>
              </a:ext>
            </a:extLst>
          </p:cNvPr>
          <p:cNvSpPr/>
          <p:nvPr/>
        </p:nvSpPr>
        <p:spPr>
          <a:xfrm>
            <a:off x="7306027" y="2430437"/>
            <a:ext cx="1874693" cy="1703213"/>
          </a:xfrm>
          <a:prstGeom prst="ellipse">
            <a:avLst/>
          </a:prstGeom>
          <a:solidFill>
            <a:srgbClr val="92D050">
              <a:alpha val="43000"/>
            </a:srgbClr>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pic>
        <p:nvPicPr>
          <p:cNvPr id="14" name="Graphique 13" descr="Gecko contour">
            <a:extLst>
              <a:ext uri="{FF2B5EF4-FFF2-40B4-BE49-F238E27FC236}">
                <a16:creationId xmlns:a16="http://schemas.microsoft.com/office/drawing/2014/main" id="{0C4066A2-871B-9F67-76C6-02F931F15C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32749" y="3155889"/>
            <a:ext cx="461091" cy="461091"/>
          </a:xfrm>
          <a:prstGeom prst="rect">
            <a:avLst/>
          </a:prstGeom>
        </p:spPr>
      </p:pic>
      <p:pic>
        <p:nvPicPr>
          <p:cNvPr id="16" name="Graphique 15" descr="Gecko contour">
            <a:extLst>
              <a:ext uri="{FF2B5EF4-FFF2-40B4-BE49-F238E27FC236}">
                <a16:creationId xmlns:a16="http://schemas.microsoft.com/office/drawing/2014/main" id="{1A2A1226-68FC-9C61-CAD2-B96B410E9B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06734" y="3505776"/>
            <a:ext cx="461091" cy="461091"/>
          </a:xfrm>
          <a:prstGeom prst="rect">
            <a:avLst/>
          </a:prstGeom>
        </p:spPr>
      </p:pic>
      <p:sp>
        <p:nvSpPr>
          <p:cNvPr id="20" name="ZoneTexte 19">
            <a:extLst>
              <a:ext uri="{FF2B5EF4-FFF2-40B4-BE49-F238E27FC236}">
                <a16:creationId xmlns:a16="http://schemas.microsoft.com/office/drawing/2014/main" id="{D4DD42E5-D0E9-FB87-4ACE-16CF58E714B0}"/>
              </a:ext>
            </a:extLst>
          </p:cNvPr>
          <p:cNvSpPr txBox="1"/>
          <p:nvPr/>
        </p:nvSpPr>
        <p:spPr>
          <a:xfrm>
            <a:off x="8963289" y="3437539"/>
            <a:ext cx="322108" cy="461665"/>
          </a:xfrm>
          <a:prstGeom prst="rect">
            <a:avLst/>
          </a:prstGeom>
          <a:noFill/>
        </p:spPr>
        <p:txBody>
          <a:bodyPr wrap="square" rtlCol="0">
            <a:spAutoFit/>
          </a:bodyPr>
          <a:lstStyle/>
          <a:p>
            <a:r>
              <a:rPr lang="fr-BE" sz="2400" b="1">
                <a:solidFill>
                  <a:srgbClr val="FF0000"/>
                </a:solidFill>
              </a:rPr>
              <a:t>?</a:t>
            </a:r>
          </a:p>
        </p:txBody>
      </p:sp>
      <p:sp>
        <p:nvSpPr>
          <p:cNvPr id="23" name="ZoneTexte 22">
            <a:extLst>
              <a:ext uri="{FF2B5EF4-FFF2-40B4-BE49-F238E27FC236}">
                <a16:creationId xmlns:a16="http://schemas.microsoft.com/office/drawing/2014/main" id="{9724FDDE-9E2A-3855-8D4D-D423B2B71223}"/>
              </a:ext>
            </a:extLst>
          </p:cNvPr>
          <p:cNvSpPr txBox="1"/>
          <p:nvPr/>
        </p:nvSpPr>
        <p:spPr>
          <a:xfrm>
            <a:off x="6507844" y="861774"/>
            <a:ext cx="2658903" cy="461665"/>
          </a:xfrm>
          <a:prstGeom prst="rect">
            <a:avLst/>
          </a:prstGeom>
          <a:noFill/>
        </p:spPr>
        <p:txBody>
          <a:bodyPr wrap="square" rtlCol="0">
            <a:spAutoFit/>
          </a:bodyPr>
          <a:lstStyle/>
          <a:p>
            <a:r>
              <a:rPr lang="fr-BE" sz="2400" dirty="0">
                <a:solidFill>
                  <a:srgbClr val="FF0000"/>
                </a:solidFill>
              </a:rPr>
              <a:t>?</a:t>
            </a:r>
            <a:r>
              <a:rPr lang="fr-BE" sz="2400" dirty="0">
                <a:solidFill>
                  <a:srgbClr val="FF0000"/>
                </a:solidFill>
                <a:latin typeface="Century Gothic" panose="020B0502020202020204" pitchFamily="34" charset="0"/>
              </a:rPr>
              <a:t> </a:t>
            </a:r>
            <a:r>
              <a:rPr lang="fr-BE" sz="1000" dirty="0">
                <a:solidFill>
                  <a:srgbClr val="FF0000"/>
                </a:solidFill>
                <a:latin typeface="Century Gothic" panose="020B0502020202020204" pitchFamily="34" charset="0"/>
              </a:rPr>
              <a:t>Demande d’avis préalable à la DAS</a:t>
            </a:r>
          </a:p>
        </p:txBody>
      </p:sp>
      <p:sp>
        <p:nvSpPr>
          <p:cNvPr id="7" name="ZoneTexte 6">
            <a:extLst>
              <a:ext uri="{FF2B5EF4-FFF2-40B4-BE49-F238E27FC236}">
                <a16:creationId xmlns:a16="http://schemas.microsoft.com/office/drawing/2014/main" id="{D3AC5AA0-86FA-2635-FC77-718558219492}"/>
              </a:ext>
            </a:extLst>
          </p:cNvPr>
          <p:cNvSpPr txBox="1"/>
          <p:nvPr/>
        </p:nvSpPr>
        <p:spPr>
          <a:xfrm>
            <a:off x="1298572" y="5498328"/>
            <a:ext cx="6096000" cy="276999"/>
          </a:xfrm>
          <a:prstGeom prst="rect">
            <a:avLst/>
          </a:prstGeom>
          <a:noFill/>
        </p:spPr>
        <p:txBody>
          <a:bodyPr wrap="square">
            <a:spAutoFit/>
          </a:bodyPr>
          <a:lstStyle/>
          <a:p>
            <a:r>
              <a:rPr lang="fr-BE" sz="1200" dirty="0">
                <a:latin typeface="Century Gothic" panose="020B0502020202020204" pitchFamily="34" charset="0"/>
              </a:rPr>
              <a:t>Zone Natura 2000 adjacente du terrain </a:t>
            </a:r>
          </a:p>
        </p:txBody>
      </p:sp>
      <p:sp>
        <p:nvSpPr>
          <p:cNvPr id="21" name="ZoneTexte 20">
            <a:extLst>
              <a:ext uri="{FF2B5EF4-FFF2-40B4-BE49-F238E27FC236}">
                <a16:creationId xmlns:a16="http://schemas.microsoft.com/office/drawing/2014/main" id="{0F17ECBF-54FB-7F43-B5A3-7A1FD69E9B9C}"/>
              </a:ext>
            </a:extLst>
          </p:cNvPr>
          <p:cNvSpPr txBox="1"/>
          <p:nvPr/>
        </p:nvSpPr>
        <p:spPr>
          <a:xfrm>
            <a:off x="7394572" y="5440756"/>
            <a:ext cx="6096000" cy="276999"/>
          </a:xfrm>
          <a:prstGeom prst="rect">
            <a:avLst/>
          </a:prstGeom>
          <a:noFill/>
        </p:spPr>
        <p:txBody>
          <a:bodyPr wrap="square">
            <a:spAutoFit/>
          </a:bodyPr>
          <a:lstStyle/>
          <a:p>
            <a:r>
              <a:rPr lang="fr-BE" sz="1200" dirty="0">
                <a:latin typeface="Century Gothic" panose="020B0502020202020204" pitchFamily="34" charset="0"/>
              </a:rPr>
              <a:t>SGIB avec contour forfaitaire au droit du terrain</a:t>
            </a:r>
          </a:p>
        </p:txBody>
      </p:sp>
      <p:pic>
        <p:nvPicPr>
          <p:cNvPr id="22" name="Graphique 21" descr="Gecko contour">
            <a:extLst>
              <a:ext uri="{FF2B5EF4-FFF2-40B4-BE49-F238E27FC236}">
                <a16:creationId xmlns:a16="http://schemas.microsoft.com/office/drawing/2014/main" id="{009B7003-7608-2E0B-52A8-14035B5AEC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50404" y="263930"/>
            <a:ext cx="461091" cy="461091"/>
          </a:xfrm>
          <a:prstGeom prst="rect">
            <a:avLst/>
          </a:prstGeom>
        </p:spPr>
      </p:pic>
      <p:sp>
        <p:nvSpPr>
          <p:cNvPr id="24" name="ZoneTexte 23">
            <a:extLst>
              <a:ext uri="{FF2B5EF4-FFF2-40B4-BE49-F238E27FC236}">
                <a16:creationId xmlns:a16="http://schemas.microsoft.com/office/drawing/2014/main" id="{C4A1E363-798D-1B87-71BE-62F64530C66E}"/>
              </a:ext>
            </a:extLst>
          </p:cNvPr>
          <p:cNvSpPr txBox="1"/>
          <p:nvPr/>
        </p:nvSpPr>
        <p:spPr>
          <a:xfrm>
            <a:off x="9811495" y="415607"/>
            <a:ext cx="2137510"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Espèce protégée présente</a:t>
            </a:r>
          </a:p>
        </p:txBody>
      </p:sp>
      <p:pic>
        <p:nvPicPr>
          <p:cNvPr id="25" name="Image 24">
            <a:extLst>
              <a:ext uri="{FF2B5EF4-FFF2-40B4-BE49-F238E27FC236}">
                <a16:creationId xmlns:a16="http://schemas.microsoft.com/office/drawing/2014/main" id="{CC10C2B0-33A9-427D-38F9-6FC7E3CB64F2}"/>
              </a:ext>
            </a:extLst>
          </p:cNvPr>
          <p:cNvPicPr>
            <a:picLocks noChangeAspect="1"/>
          </p:cNvPicPr>
          <p:nvPr/>
        </p:nvPicPr>
        <p:blipFill rotWithShape="1">
          <a:blip r:embed="rId9">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26" name="Image 25">
            <a:extLst>
              <a:ext uri="{FF2B5EF4-FFF2-40B4-BE49-F238E27FC236}">
                <a16:creationId xmlns:a16="http://schemas.microsoft.com/office/drawing/2014/main" id="{84F1B0E7-918B-E27C-49E6-E8BD324ABE7D}"/>
              </a:ext>
            </a:extLst>
          </p:cNvPr>
          <p:cNvPicPr>
            <a:picLocks noChangeAspect="1"/>
          </p:cNvPicPr>
          <p:nvPr/>
        </p:nvPicPr>
        <p:blipFill rotWithShape="1">
          <a:blip r:embed="rId9">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7" name="Image 26">
            <a:extLst>
              <a:ext uri="{FF2B5EF4-FFF2-40B4-BE49-F238E27FC236}">
                <a16:creationId xmlns:a16="http://schemas.microsoft.com/office/drawing/2014/main" id="{EEAC06C3-5024-0D68-4861-44AF35EBA2F1}"/>
              </a:ext>
            </a:extLst>
          </p:cNvPr>
          <p:cNvPicPr>
            <a:picLocks noChangeAspect="1"/>
          </p:cNvPicPr>
          <p:nvPr/>
        </p:nvPicPr>
        <p:blipFill>
          <a:blip r:embed="rId10">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28" name="ZoneTexte 27">
            <a:extLst>
              <a:ext uri="{FF2B5EF4-FFF2-40B4-BE49-F238E27FC236}">
                <a16:creationId xmlns:a16="http://schemas.microsoft.com/office/drawing/2014/main" id="{E4DF6BC6-F429-BF88-CFF0-8FF6DF44400D}"/>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15</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281521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0F43A50-8C2A-B076-1034-2C32C69A36CA}"/>
              </a:ext>
            </a:extLst>
          </p:cNvPr>
          <p:cNvSpPr txBox="1"/>
          <p:nvPr/>
        </p:nvSpPr>
        <p:spPr>
          <a:xfrm>
            <a:off x="282945" y="276176"/>
            <a:ext cx="1198385"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7" cy="861774"/>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Milieu sensible </a:t>
            </a:r>
            <a:r>
              <a:rPr lang="fr-BE" sz="1000" b="1" dirty="0">
                <a:solidFill>
                  <a:prstClr val="black"/>
                </a:solidFill>
                <a:latin typeface="Century Gothic" panose="020B0502020202020204" pitchFamily="34" charset="0"/>
                <a:cs typeface="Arial" panose="020B0604020202020204" pitchFamily="34" charset="0"/>
              </a:rPr>
              <a:t>à proximité</a:t>
            </a:r>
          </a:p>
        </p:txBody>
      </p:sp>
      <p:grpSp>
        <p:nvGrpSpPr>
          <p:cNvPr id="2" name="Groupe 1">
            <a:extLst>
              <a:ext uri="{FF2B5EF4-FFF2-40B4-BE49-F238E27FC236}">
                <a16:creationId xmlns:a16="http://schemas.microsoft.com/office/drawing/2014/main" id="{6EDC751F-E5E2-CCCD-2701-6055017E9686}"/>
              </a:ext>
            </a:extLst>
          </p:cNvPr>
          <p:cNvGrpSpPr/>
          <p:nvPr/>
        </p:nvGrpSpPr>
        <p:grpSpPr>
          <a:xfrm>
            <a:off x="6467312" y="58303"/>
            <a:ext cx="5578530" cy="1253323"/>
            <a:chOff x="6467311" y="58302"/>
            <a:chExt cx="5578530" cy="1253323"/>
          </a:xfrm>
        </p:grpSpPr>
        <p:cxnSp>
          <p:nvCxnSpPr>
            <p:cNvPr id="3" name="Connecteur droit avec flèche 2">
              <a:extLst>
                <a:ext uri="{FF2B5EF4-FFF2-40B4-BE49-F238E27FC236}">
                  <a16:creationId xmlns:a16="http://schemas.microsoft.com/office/drawing/2014/main" id="{7CC5719F-003F-E490-C89E-BB9607CD48CB}"/>
                </a:ext>
              </a:extLst>
            </p:cNvPr>
            <p:cNvCxnSpPr/>
            <p:nvPr/>
          </p:nvCxnSpPr>
          <p:spPr>
            <a:xfrm>
              <a:off x="6573599" y="42119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87273DC3-5350-AB61-3E4E-2B9C729240E6}"/>
                </a:ext>
              </a:extLst>
            </p:cNvPr>
            <p:cNvCxnSpPr/>
            <p:nvPr/>
          </p:nvCxnSpPr>
          <p:spPr>
            <a:xfrm>
              <a:off x="6573599" y="583952"/>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E0A69B8F-D1C8-EE58-5D9C-07768F21CF5A}"/>
                </a:ext>
              </a:extLst>
            </p:cNvPr>
            <p:cNvSpPr txBox="1"/>
            <p:nvPr/>
          </p:nvSpPr>
          <p:spPr>
            <a:xfrm>
              <a:off x="7106399" y="298799"/>
              <a:ext cx="1722097"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5" name="ZoneTexte 14">
              <a:extLst>
                <a:ext uri="{FF2B5EF4-FFF2-40B4-BE49-F238E27FC236}">
                  <a16:creationId xmlns:a16="http://schemas.microsoft.com/office/drawing/2014/main" id="{BC78214B-19A1-F72D-926C-3C5FCF091DC6}"/>
                </a:ext>
              </a:extLst>
            </p:cNvPr>
            <p:cNvSpPr txBox="1"/>
            <p:nvPr/>
          </p:nvSpPr>
          <p:spPr>
            <a:xfrm>
              <a:off x="7106399" y="478799"/>
              <a:ext cx="1722097"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17" name="ZoneTexte 16">
              <a:extLst>
                <a:ext uri="{FF2B5EF4-FFF2-40B4-BE49-F238E27FC236}">
                  <a16:creationId xmlns:a16="http://schemas.microsoft.com/office/drawing/2014/main" id="{467910CF-C50F-EA4B-631C-015BBA51F6B3}"/>
                </a:ext>
              </a:extLst>
            </p:cNvPr>
            <p:cNvSpPr txBox="1"/>
            <p:nvPr/>
          </p:nvSpPr>
          <p:spPr>
            <a:xfrm>
              <a:off x="6490799" y="701999"/>
              <a:ext cx="1773455"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18" name="ZoneTexte 17">
              <a:extLst>
                <a:ext uri="{FF2B5EF4-FFF2-40B4-BE49-F238E27FC236}">
                  <a16:creationId xmlns:a16="http://schemas.microsoft.com/office/drawing/2014/main" id="{3629F227-C5F8-984F-8737-FB277513BAAE}"/>
                </a:ext>
              </a:extLst>
            </p:cNvPr>
            <p:cNvSpPr txBox="1"/>
            <p:nvPr/>
          </p:nvSpPr>
          <p:spPr>
            <a:xfrm>
              <a:off x="6467311" y="58302"/>
              <a:ext cx="838716"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 :</a:t>
              </a:r>
            </a:p>
          </p:txBody>
        </p:sp>
        <p:sp>
          <p:nvSpPr>
            <p:cNvPr id="19" name="Rectangle 18">
              <a:extLst>
                <a:ext uri="{FF2B5EF4-FFF2-40B4-BE49-F238E27FC236}">
                  <a16:creationId xmlns:a16="http://schemas.microsoft.com/office/drawing/2014/main" id="{A4DB285A-E599-D1C2-7B33-A00E2176ADE2}"/>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5" name="Image 4">
            <a:extLst>
              <a:ext uri="{FF2B5EF4-FFF2-40B4-BE49-F238E27FC236}">
                <a16:creationId xmlns:a16="http://schemas.microsoft.com/office/drawing/2014/main" id="{B54F3156-A125-F233-FF02-145C4C8B96BD}"/>
              </a:ext>
            </a:extLst>
          </p:cNvPr>
          <p:cNvPicPr>
            <a:picLocks noChangeAspect="1"/>
          </p:cNvPicPr>
          <p:nvPr/>
        </p:nvPicPr>
        <p:blipFill>
          <a:blip r:embed="rId3"/>
          <a:stretch>
            <a:fillRect/>
          </a:stretch>
        </p:blipFill>
        <p:spPr>
          <a:xfrm>
            <a:off x="282945" y="2430437"/>
            <a:ext cx="5651482" cy="2889754"/>
          </a:xfrm>
          <a:prstGeom prst="rect">
            <a:avLst/>
          </a:prstGeom>
        </p:spPr>
      </p:pic>
      <p:pic>
        <p:nvPicPr>
          <p:cNvPr id="6" name="Image 5">
            <a:extLst>
              <a:ext uri="{FF2B5EF4-FFF2-40B4-BE49-F238E27FC236}">
                <a16:creationId xmlns:a16="http://schemas.microsoft.com/office/drawing/2014/main" id="{9D9AC28B-E556-2CD7-5822-A16CA6943AE7}"/>
              </a:ext>
            </a:extLst>
          </p:cNvPr>
          <p:cNvPicPr>
            <a:picLocks noChangeAspect="1"/>
          </p:cNvPicPr>
          <p:nvPr/>
        </p:nvPicPr>
        <p:blipFill>
          <a:blip r:embed="rId4"/>
          <a:stretch>
            <a:fillRect/>
          </a:stretch>
        </p:blipFill>
        <p:spPr>
          <a:xfrm>
            <a:off x="6299681" y="2430437"/>
            <a:ext cx="5649324" cy="2890484"/>
          </a:xfrm>
          <a:prstGeom prst="rect">
            <a:avLst/>
          </a:prstGeom>
        </p:spPr>
      </p:pic>
      <p:sp>
        <p:nvSpPr>
          <p:cNvPr id="8" name="Forme libre : forme 7">
            <a:extLst>
              <a:ext uri="{FF2B5EF4-FFF2-40B4-BE49-F238E27FC236}">
                <a16:creationId xmlns:a16="http://schemas.microsoft.com/office/drawing/2014/main" id="{435B8404-5C86-D842-A523-6F9E0405F9F0}"/>
              </a:ext>
            </a:extLst>
          </p:cNvPr>
          <p:cNvSpPr/>
          <p:nvPr/>
        </p:nvSpPr>
        <p:spPr>
          <a:xfrm>
            <a:off x="2503715" y="2430437"/>
            <a:ext cx="2743200" cy="1186543"/>
          </a:xfrm>
          <a:custGeom>
            <a:avLst/>
            <a:gdLst>
              <a:gd name="connsiteX0" fmla="*/ 0 w 2743200"/>
              <a:gd name="connsiteY0" fmla="*/ 1110343 h 1186543"/>
              <a:gd name="connsiteX1" fmla="*/ 1349829 w 2743200"/>
              <a:gd name="connsiteY1" fmla="*/ 990600 h 1186543"/>
              <a:gd name="connsiteX2" fmla="*/ 1415143 w 2743200"/>
              <a:gd name="connsiteY2" fmla="*/ 870857 h 1186543"/>
              <a:gd name="connsiteX3" fmla="*/ 1654629 w 2743200"/>
              <a:gd name="connsiteY3" fmla="*/ 1186543 h 1186543"/>
              <a:gd name="connsiteX4" fmla="*/ 2133600 w 2743200"/>
              <a:gd name="connsiteY4" fmla="*/ 1045029 h 1186543"/>
              <a:gd name="connsiteX5" fmla="*/ 2743200 w 2743200"/>
              <a:gd name="connsiteY5" fmla="*/ 0 h 1186543"/>
              <a:gd name="connsiteX6" fmla="*/ 1905000 w 2743200"/>
              <a:gd name="connsiteY6" fmla="*/ 21771 h 1186543"/>
              <a:gd name="connsiteX7" fmla="*/ 1730829 w 2743200"/>
              <a:gd name="connsiteY7" fmla="*/ 272143 h 1186543"/>
              <a:gd name="connsiteX8" fmla="*/ 1143000 w 2743200"/>
              <a:gd name="connsiteY8" fmla="*/ 544286 h 1186543"/>
              <a:gd name="connsiteX9" fmla="*/ 533400 w 2743200"/>
              <a:gd name="connsiteY9" fmla="*/ 740229 h 1186543"/>
              <a:gd name="connsiteX10" fmla="*/ 239486 w 2743200"/>
              <a:gd name="connsiteY10" fmla="*/ 892629 h 1186543"/>
              <a:gd name="connsiteX11" fmla="*/ 0 w 2743200"/>
              <a:gd name="connsiteY11" fmla="*/ 1110343 h 11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0" h="1186543">
                <a:moveTo>
                  <a:pt x="0" y="1110343"/>
                </a:moveTo>
                <a:lnTo>
                  <a:pt x="1349829" y="990600"/>
                </a:lnTo>
                <a:lnTo>
                  <a:pt x="1415143" y="870857"/>
                </a:lnTo>
                <a:lnTo>
                  <a:pt x="1654629" y="1186543"/>
                </a:lnTo>
                <a:lnTo>
                  <a:pt x="2133600" y="1045029"/>
                </a:lnTo>
                <a:lnTo>
                  <a:pt x="2743200" y="0"/>
                </a:lnTo>
                <a:lnTo>
                  <a:pt x="1905000" y="21771"/>
                </a:lnTo>
                <a:lnTo>
                  <a:pt x="1730829" y="272143"/>
                </a:lnTo>
                <a:lnTo>
                  <a:pt x="1143000" y="544286"/>
                </a:lnTo>
                <a:lnTo>
                  <a:pt x="533400" y="740229"/>
                </a:lnTo>
                <a:lnTo>
                  <a:pt x="239486" y="892629"/>
                </a:lnTo>
                <a:lnTo>
                  <a:pt x="0" y="1110343"/>
                </a:lnTo>
                <a:close/>
              </a:path>
            </a:pathLst>
          </a:custGeom>
          <a:solidFill>
            <a:srgbClr val="92D05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a:extLst>
              <a:ext uri="{FF2B5EF4-FFF2-40B4-BE49-F238E27FC236}">
                <a16:creationId xmlns:a16="http://schemas.microsoft.com/office/drawing/2014/main" id="{36C69C63-A6B5-278E-9840-8B01CEB4FA52}"/>
              </a:ext>
            </a:extLst>
          </p:cNvPr>
          <p:cNvSpPr txBox="1"/>
          <p:nvPr/>
        </p:nvSpPr>
        <p:spPr>
          <a:xfrm>
            <a:off x="3875315" y="2869755"/>
            <a:ext cx="761973" cy="307905"/>
          </a:xfrm>
          <a:prstGeom prst="rect">
            <a:avLst/>
          </a:prstGeom>
          <a:noFill/>
        </p:spPr>
        <p:txBody>
          <a:bodyPr wrap="square" rtlCol="0">
            <a:spAutoFit/>
          </a:bodyPr>
          <a:lstStyle/>
          <a:p>
            <a:pPr algn="ctr"/>
            <a:r>
              <a:rPr lang="fr-BE" sz="1401" b="1">
                <a:solidFill>
                  <a:prstClr val="black"/>
                </a:solidFill>
                <a:latin typeface="Century Gothic" panose="020B0502020202020204" pitchFamily="34" charset="0"/>
                <a:cs typeface="Arial" panose="020B0604020202020204" pitchFamily="34" charset="0"/>
              </a:rPr>
              <a:t>UG 8</a:t>
            </a:r>
          </a:p>
        </p:txBody>
      </p:sp>
      <p:sp>
        <p:nvSpPr>
          <p:cNvPr id="13" name="Ellipse 12">
            <a:extLst>
              <a:ext uri="{FF2B5EF4-FFF2-40B4-BE49-F238E27FC236}">
                <a16:creationId xmlns:a16="http://schemas.microsoft.com/office/drawing/2014/main" id="{C13A4971-B915-80FF-FC25-EFA084C8EF08}"/>
              </a:ext>
            </a:extLst>
          </p:cNvPr>
          <p:cNvSpPr/>
          <p:nvPr/>
        </p:nvSpPr>
        <p:spPr>
          <a:xfrm>
            <a:off x="7306027" y="2430437"/>
            <a:ext cx="1874693" cy="1703213"/>
          </a:xfrm>
          <a:prstGeom prst="ellipse">
            <a:avLst/>
          </a:prstGeom>
          <a:solidFill>
            <a:srgbClr val="92D050">
              <a:alpha val="43000"/>
            </a:srgbClr>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pic>
        <p:nvPicPr>
          <p:cNvPr id="14" name="Graphique 13" descr="Gecko contour">
            <a:extLst>
              <a:ext uri="{FF2B5EF4-FFF2-40B4-BE49-F238E27FC236}">
                <a16:creationId xmlns:a16="http://schemas.microsoft.com/office/drawing/2014/main" id="{0C4066A2-871B-9F67-76C6-02F931F15C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32749" y="3155889"/>
            <a:ext cx="461091" cy="461091"/>
          </a:xfrm>
          <a:prstGeom prst="rect">
            <a:avLst/>
          </a:prstGeom>
        </p:spPr>
      </p:pic>
      <p:pic>
        <p:nvPicPr>
          <p:cNvPr id="16" name="Graphique 15" descr="Gecko contour">
            <a:extLst>
              <a:ext uri="{FF2B5EF4-FFF2-40B4-BE49-F238E27FC236}">
                <a16:creationId xmlns:a16="http://schemas.microsoft.com/office/drawing/2014/main" id="{1A2A1226-68FC-9C61-CAD2-B96B410E9B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06734" y="3505776"/>
            <a:ext cx="461091" cy="461091"/>
          </a:xfrm>
          <a:prstGeom prst="rect">
            <a:avLst/>
          </a:prstGeom>
        </p:spPr>
      </p:pic>
      <p:pic>
        <p:nvPicPr>
          <p:cNvPr id="7" name="Image 6">
            <a:extLst>
              <a:ext uri="{FF2B5EF4-FFF2-40B4-BE49-F238E27FC236}">
                <a16:creationId xmlns:a16="http://schemas.microsoft.com/office/drawing/2014/main" id="{1ED5098B-7199-A6E3-141A-B2D361F3B064}"/>
              </a:ext>
            </a:extLst>
          </p:cNvPr>
          <p:cNvPicPr>
            <a:picLocks noChangeAspect="1"/>
          </p:cNvPicPr>
          <p:nvPr/>
        </p:nvPicPr>
        <p:blipFill>
          <a:blip r:embed="rId9"/>
          <a:stretch>
            <a:fillRect/>
          </a:stretch>
        </p:blipFill>
        <p:spPr>
          <a:xfrm>
            <a:off x="6553445" y="945491"/>
            <a:ext cx="341637" cy="341637"/>
          </a:xfrm>
          <a:prstGeom prst="rect">
            <a:avLst/>
          </a:prstGeom>
          <a:ln>
            <a:noFill/>
          </a:ln>
        </p:spPr>
      </p:pic>
      <p:sp>
        <p:nvSpPr>
          <p:cNvPr id="21" name="ZoneTexte 20">
            <a:extLst>
              <a:ext uri="{FF2B5EF4-FFF2-40B4-BE49-F238E27FC236}">
                <a16:creationId xmlns:a16="http://schemas.microsoft.com/office/drawing/2014/main" id="{9B427C71-6E78-6AB9-3CFB-A59602EAC0FF}"/>
              </a:ext>
            </a:extLst>
          </p:cNvPr>
          <p:cNvSpPr txBox="1"/>
          <p:nvPr/>
        </p:nvSpPr>
        <p:spPr>
          <a:xfrm>
            <a:off x="6924122" y="993198"/>
            <a:ext cx="2716412"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Espèce protégée absente</a:t>
            </a:r>
          </a:p>
        </p:txBody>
      </p:sp>
      <p:sp>
        <p:nvSpPr>
          <p:cNvPr id="22" name="ZoneTexte 21">
            <a:extLst>
              <a:ext uri="{FF2B5EF4-FFF2-40B4-BE49-F238E27FC236}">
                <a16:creationId xmlns:a16="http://schemas.microsoft.com/office/drawing/2014/main" id="{C6B71631-1F03-4480-BBFC-8E8BAEB80559}"/>
              </a:ext>
            </a:extLst>
          </p:cNvPr>
          <p:cNvSpPr txBox="1"/>
          <p:nvPr/>
        </p:nvSpPr>
        <p:spPr>
          <a:xfrm>
            <a:off x="4847917" y="5796635"/>
            <a:ext cx="2946254" cy="307777"/>
          </a:xfrm>
          <a:prstGeom prst="rect">
            <a:avLst/>
          </a:prstGeom>
          <a:noFill/>
        </p:spPr>
        <p:txBody>
          <a:bodyPr wrap="square" lIns="91440" tIns="45720" rIns="91440" bIns="45720" rtlCol="0" anchor="t">
            <a:spAutoFit/>
          </a:bodyPr>
          <a:lstStyle/>
          <a:p>
            <a:r>
              <a:rPr lang="fr-BE" sz="1400" dirty="0">
                <a:latin typeface="Century Gothic"/>
                <a:cs typeface="Arial"/>
                <a:sym typeface="Wingdings" panose="05000000000000000000" pitchFamily="2" charset="2"/>
              </a:rPr>
              <a:t> Milieu sensible à </a:t>
            </a:r>
            <a:r>
              <a:rPr lang="fr-BE" sz="1400">
                <a:latin typeface="Century Gothic"/>
                <a:cs typeface="Arial"/>
                <a:sym typeface="Wingdings" panose="05000000000000000000" pitchFamily="2" charset="2"/>
              </a:rPr>
              <a:t>proximité</a:t>
            </a:r>
            <a:endParaRPr lang="fr-BE" sz="1400" dirty="0">
              <a:solidFill>
                <a:prstClr val="black"/>
              </a:solidFill>
              <a:latin typeface="Century Gothic" panose="020B0502020202020204" pitchFamily="34" charset="0"/>
              <a:cs typeface="Arial" panose="020B0604020202020204" pitchFamily="34" charset="0"/>
            </a:endParaRPr>
          </a:p>
        </p:txBody>
      </p:sp>
      <p:pic>
        <p:nvPicPr>
          <p:cNvPr id="23" name="Graphique 22" descr="Gecko contour">
            <a:extLst>
              <a:ext uri="{FF2B5EF4-FFF2-40B4-BE49-F238E27FC236}">
                <a16:creationId xmlns:a16="http://schemas.microsoft.com/office/drawing/2014/main" id="{2E3DBDC9-A5D2-C583-1B9A-FD2716FE1B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50404" y="263930"/>
            <a:ext cx="461091" cy="461091"/>
          </a:xfrm>
          <a:prstGeom prst="rect">
            <a:avLst/>
          </a:prstGeom>
        </p:spPr>
      </p:pic>
      <p:sp>
        <p:nvSpPr>
          <p:cNvPr id="24" name="ZoneTexte 23">
            <a:extLst>
              <a:ext uri="{FF2B5EF4-FFF2-40B4-BE49-F238E27FC236}">
                <a16:creationId xmlns:a16="http://schemas.microsoft.com/office/drawing/2014/main" id="{5C3D743E-90B8-D784-98FB-36C9CD8BE438}"/>
              </a:ext>
            </a:extLst>
          </p:cNvPr>
          <p:cNvSpPr txBox="1"/>
          <p:nvPr/>
        </p:nvSpPr>
        <p:spPr>
          <a:xfrm>
            <a:off x="9811495" y="415607"/>
            <a:ext cx="2137510"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Espèce protégée présente</a:t>
            </a:r>
          </a:p>
        </p:txBody>
      </p:sp>
      <p:sp>
        <p:nvSpPr>
          <p:cNvPr id="26" name="ZoneTexte 25">
            <a:extLst>
              <a:ext uri="{FF2B5EF4-FFF2-40B4-BE49-F238E27FC236}">
                <a16:creationId xmlns:a16="http://schemas.microsoft.com/office/drawing/2014/main" id="{0AA38742-0163-B0BD-D796-7A5CCA4E34C3}"/>
              </a:ext>
            </a:extLst>
          </p:cNvPr>
          <p:cNvSpPr txBox="1"/>
          <p:nvPr/>
        </p:nvSpPr>
        <p:spPr>
          <a:xfrm>
            <a:off x="1298572" y="5498328"/>
            <a:ext cx="6096000" cy="276999"/>
          </a:xfrm>
          <a:prstGeom prst="rect">
            <a:avLst/>
          </a:prstGeom>
          <a:noFill/>
        </p:spPr>
        <p:txBody>
          <a:bodyPr wrap="square">
            <a:spAutoFit/>
          </a:bodyPr>
          <a:lstStyle/>
          <a:p>
            <a:r>
              <a:rPr lang="fr-BE" sz="1200" dirty="0">
                <a:latin typeface="Century Gothic" panose="020B0502020202020204" pitchFamily="34" charset="0"/>
              </a:rPr>
              <a:t>Zone Natura 2000 adjacente du terrain </a:t>
            </a:r>
          </a:p>
        </p:txBody>
      </p:sp>
      <p:sp>
        <p:nvSpPr>
          <p:cNvPr id="27" name="ZoneTexte 26">
            <a:extLst>
              <a:ext uri="{FF2B5EF4-FFF2-40B4-BE49-F238E27FC236}">
                <a16:creationId xmlns:a16="http://schemas.microsoft.com/office/drawing/2014/main" id="{58608981-7752-20B7-DDD8-EAFE6810C70D}"/>
              </a:ext>
            </a:extLst>
          </p:cNvPr>
          <p:cNvSpPr txBox="1"/>
          <p:nvPr/>
        </p:nvSpPr>
        <p:spPr>
          <a:xfrm>
            <a:off x="7394572" y="5440756"/>
            <a:ext cx="6096000" cy="276999"/>
          </a:xfrm>
          <a:prstGeom prst="rect">
            <a:avLst/>
          </a:prstGeom>
          <a:noFill/>
        </p:spPr>
        <p:txBody>
          <a:bodyPr wrap="square">
            <a:spAutoFit/>
          </a:bodyPr>
          <a:lstStyle/>
          <a:p>
            <a:r>
              <a:rPr lang="fr-BE" sz="1200" dirty="0">
                <a:latin typeface="Century Gothic" panose="020B0502020202020204" pitchFamily="34" charset="0"/>
              </a:rPr>
              <a:t>SGIB avec contour forfaitaire au droit du terrain</a:t>
            </a:r>
          </a:p>
        </p:txBody>
      </p:sp>
      <p:pic>
        <p:nvPicPr>
          <p:cNvPr id="20" name="Image 19">
            <a:extLst>
              <a:ext uri="{FF2B5EF4-FFF2-40B4-BE49-F238E27FC236}">
                <a16:creationId xmlns:a16="http://schemas.microsoft.com/office/drawing/2014/main" id="{6BF6D416-2306-3DBC-642B-C622EC4E7476}"/>
              </a:ext>
            </a:extLst>
          </p:cNvPr>
          <p:cNvPicPr>
            <a:picLocks noChangeAspect="1"/>
          </p:cNvPicPr>
          <p:nvPr/>
        </p:nvPicPr>
        <p:blipFill rotWithShape="1">
          <a:blip r:embed="rId10">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25" name="Image 24">
            <a:extLst>
              <a:ext uri="{FF2B5EF4-FFF2-40B4-BE49-F238E27FC236}">
                <a16:creationId xmlns:a16="http://schemas.microsoft.com/office/drawing/2014/main" id="{017B3DE1-CD78-BC1B-8E2C-97C3D440840C}"/>
              </a:ext>
            </a:extLst>
          </p:cNvPr>
          <p:cNvPicPr>
            <a:picLocks noChangeAspect="1"/>
          </p:cNvPicPr>
          <p:nvPr/>
        </p:nvPicPr>
        <p:blipFill rotWithShape="1">
          <a:blip r:embed="rId10">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8" name="Image 27">
            <a:extLst>
              <a:ext uri="{FF2B5EF4-FFF2-40B4-BE49-F238E27FC236}">
                <a16:creationId xmlns:a16="http://schemas.microsoft.com/office/drawing/2014/main" id="{76345C95-9F70-6DC0-BA3F-D81E0AC22225}"/>
              </a:ext>
            </a:extLst>
          </p:cNvPr>
          <p:cNvPicPr>
            <a:picLocks noChangeAspect="1"/>
          </p:cNvPicPr>
          <p:nvPr/>
        </p:nvPicPr>
        <p:blipFill>
          <a:blip r:embed="rId11">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29" name="ZoneTexte 28">
            <a:extLst>
              <a:ext uri="{FF2B5EF4-FFF2-40B4-BE49-F238E27FC236}">
                <a16:creationId xmlns:a16="http://schemas.microsoft.com/office/drawing/2014/main" id="{A9A024E6-2E3A-3CA3-22B8-E462F6575041}"/>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16</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246092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0F43A50-8C2A-B076-1034-2C32C69A36CA}"/>
              </a:ext>
            </a:extLst>
          </p:cNvPr>
          <p:cNvSpPr txBox="1"/>
          <p:nvPr/>
        </p:nvSpPr>
        <p:spPr>
          <a:xfrm>
            <a:off x="282945" y="276176"/>
            <a:ext cx="1198385"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7" cy="861774"/>
          </a:xfrm>
          <a:prstGeom prst="rect">
            <a:avLst/>
          </a:prstGeom>
          <a:noFill/>
        </p:spPr>
        <p:txBody>
          <a:bodyPr wrap="square" lIns="91440" tIns="45720" rIns="91440" bIns="45720" rtlCol="0" anchor="t">
            <a:spAutoFit/>
          </a:bodyPr>
          <a:lstStyle/>
          <a:p>
            <a:pPr marL="370205" indent="-370205">
              <a:buFont typeface="Arial" panose="020B0604020202020204" pitchFamily="34" charset="0"/>
              <a:buChar char="•"/>
            </a:pPr>
            <a:r>
              <a:rPr lang="fr-BE" sz="1000">
                <a:latin typeface="Century Gothic"/>
                <a:cs typeface="Arial"/>
              </a:rPr>
              <a:t>Situation actuelle : type V</a:t>
            </a:r>
            <a:endParaRPr lang="fr-FR">
              <a:latin typeface="Century Gothic"/>
              <a:cs typeface="Arial"/>
            </a:endParaRPr>
          </a:p>
          <a:p>
            <a:pPr marL="370205" indent="-370205">
              <a:buFont typeface="Arial" panose="020B0604020202020204" pitchFamily="34" charset="0"/>
              <a:buChar char="•"/>
            </a:pPr>
            <a:r>
              <a:rPr lang="fr-BE" sz="1000">
                <a:latin typeface="Century Gothic"/>
                <a:cs typeface="Arial"/>
              </a:rPr>
              <a:t>Situation de droit: type III</a:t>
            </a:r>
          </a:p>
          <a:p>
            <a:pPr marL="370205" indent="-370205">
              <a:buFont typeface="Arial" panose="020B0604020202020204" pitchFamily="34" charset="0"/>
              <a:buChar char="•"/>
            </a:pPr>
            <a:r>
              <a:rPr lang="fr-BE" sz="1000">
                <a:latin typeface="Century Gothic"/>
                <a:cs typeface="Arial"/>
              </a:rPr>
              <a:t>Situation projetée: type IV</a:t>
            </a:r>
          </a:p>
          <a:p>
            <a:pPr marL="370205" indent="-370205">
              <a:buFont typeface="Arial" panose="020B0604020202020204" pitchFamily="34" charset="0"/>
              <a:buChar char="•"/>
            </a:pPr>
            <a:r>
              <a:rPr lang="fr-BE" sz="1000">
                <a:latin typeface="Century Gothic"/>
                <a:cs typeface="Arial"/>
              </a:rPr>
              <a:t>« FAP »</a:t>
            </a:r>
          </a:p>
          <a:p>
            <a:pPr marL="370205" indent="-370205">
              <a:buFont typeface="Arial" panose="020B0604020202020204" pitchFamily="34" charset="0"/>
              <a:buChar char="•"/>
            </a:pPr>
            <a:r>
              <a:rPr lang="fr-BE" sz="1000">
                <a:latin typeface="Century Gothic"/>
                <a:cs typeface="Arial"/>
              </a:rPr>
              <a:t>Milieu sensible à </a:t>
            </a:r>
            <a:r>
              <a:rPr lang="fr-BE" sz="1000" b="1">
                <a:latin typeface="Century Gothic"/>
                <a:cs typeface="Arial"/>
              </a:rPr>
              <a:t>proximité</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3"/>
            <a:ext cx="0" cy="7703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id="{2169B58B-CBA6-4372-A513-E39F4B821F7A}"/>
              </a:ext>
            </a:extLst>
          </p:cNvPr>
          <p:cNvSpPr txBox="1"/>
          <p:nvPr/>
        </p:nvSpPr>
        <p:spPr>
          <a:xfrm>
            <a:off x="504779" y="1344556"/>
            <a:ext cx="781477"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EO</a:t>
            </a:r>
          </a:p>
        </p:txBody>
      </p:sp>
      <p:sp>
        <p:nvSpPr>
          <p:cNvPr id="2" name="ZoneTexte 1">
            <a:extLst>
              <a:ext uri="{FF2B5EF4-FFF2-40B4-BE49-F238E27FC236}">
                <a16:creationId xmlns:a16="http://schemas.microsoft.com/office/drawing/2014/main" id="{59B5C8B3-4538-F0A9-B049-E2964B784B10}"/>
              </a:ext>
            </a:extLst>
          </p:cNvPr>
          <p:cNvSpPr txBox="1"/>
          <p:nvPr/>
        </p:nvSpPr>
        <p:spPr>
          <a:xfrm>
            <a:off x="635938" y="3988426"/>
            <a:ext cx="10920127" cy="369460"/>
          </a:xfrm>
          <a:prstGeom prst="rect">
            <a:avLst/>
          </a:prstGeom>
          <a:noFill/>
        </p:spPr>
        <p:txBody>
          <a:bodyPr wrap="square" rtlCol="0">
            <a:spAutoFit/>
          </a:bodyPr>
          <a:lstStyle/>
          <a:p>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Comparaison des résultats avec le  </a:t>
            </a:r>
            <a:r>
              <a:rPr lang="fr-BE" sz="1801" b="1">
                <a:solidFill>
                  <a:srgbClr val="00B050"/>
                </a:solidFill>
                <a:latin typeface="Century Gothic" panose="020B0502020202020204" pitchFamily="34" charset="0"/>
                <a:cs typeface="Arial" panose="020B0604020202020204" pitchFamily="34" charset="0"/>
                <a:sym typeface="Wingdings" panose="05000000000000000000" pitchFamily="2" charset="2"/>
              </a:rPr>
              <a:t>type IV</a:t>
            </a:r>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sz="1801" strike="dblStrike">
                <a:latin typeface="Century Gothic" panose="020B0502020202020204" pitchFamily="34" charset="0"/>
                <a:cs typeface="Arial" panose="020B0604020202020204" pitchFamily="34" charset="0"/>
                <a:sym typeface="Wingdings" panose="05000000000000000000" pitchFamily="2" charset="2"/>
              </a:rPr>
              <a:t>le type I (usage naturel)</a:t>
            </a:r>
            <a:endParaRPr lang="fr-BE" sz="1801" strike="dblStrike">
              <a:latin typeface="Century Gothic" panose="020B0502020202020204" pitchFamily="34" charset="0"/>
              <a:cs typeface="Arial" panose="020B0604020202020204" pitchFamily="34" charset="0"/>
            </a:endParaRPr>
          </a:p>
        </p:txBody>
      </p:sp>
      <p:grpSp>
        <p:nvGrpSpPr>
          <p:cNvPr id="27" name="Groupe 26">
            <a:extLst>
              <a:ext uri="{FF2B5EF4-FFF2-40B4-BE49-F238E27FC236}">
                <a16:creationId xmlns:a16="http://schemas.microsoft.com/office/drawing/2014/main" id="{F8A769D2-D1D9-4E34-35B5-68B3DA76F13C}"/>
              </a:ext>
            </a:extLst>
          </p:cNvPr>
          <p:cNvGrpSpPr/>
          <p:nvPr/>
        </p:nvGrpSpPr>
        <p:grpSpPr>
          <a:xfrm>
            <a:off x="6467311" y="58304"/>
            <a:ext cx="5578531" cy="1253322"/>
            <a:chOff x="6467310" y="58303"/>
            <a:chExt cx="5578531" cy="1253322"/>
          </a:xfrm>
        </p:grpSpPr>
        <p:cxnSp>
          <p:nvCxnSpPr>
            <p:cNvPr id="14" name="Connecteur droit avec flèche 13">
              <a:extLst>
                <a:ext uri="{FF2B5EF4-FFF2-40B4-BE49-F238E27FC236}">
                  <a16:creationId xmlns:a16="http://schemas.microsoft.com/office/drawing/2014/main" id="{A82B92EF-6602-F45B-5092-14CD532CE14C}"/>
                </a:ext>
              </a:extLst>
            </p:cNvPr>
            <p:cNvCxnSpPr/>
            <p:nvPr/>
          </p:nvCxnSpPr>
          <p:spPr>
            <a:xfrm>
              <a:off x="6573599" y="42119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BFD8583-5F57-0783-4904-CB21F1422204}"/>
                </a:ext>
              </a:extLst>
            </p:cNvPr>
            <p:cNvCxnSpPr/>
            <p:nvPr/>
          </p:nvCxnSpPr>
          <p:spPr>
            <a:xfrm>
              <a:off x="6573599" y="583952"/>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99D7311-FAB0-7BF4-5B99-18211175F08C}"/>
                </a:ext>
              </a:extLst>
            </p:cNvPr>
            <p:cNvSpPr txBox="1"/>
            <p:nvPr/>
          </p:nvSpPr>
          <p:spPr>
            <a:xfrm>
              <a:off x="7106399" y="298799"/>
              <a:ext cx="1722097"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9" name="ZoneTexte 18">
              <a:extLst>
                <a:ext uri="{FF2B5EF4-FFF2-40B4-BE49-F238E27FC236}">
                  <a16:creationId xmlns:a16="http://schemas.microsoft.com/office/drawing/2014/main" id="{077398BD-8283-F6E5-3A07-BCF8D9115DED}"/>
                </a:ext>
              </a:extLst>
            </p:cNvPr>
            <p:cNvSpPr txBox="1"/>
            <p:nvPr/>
          </p:nvSpPr>
          <p:spPr>
            <a:xfrm>
              <a:off x="7106399" y="478799"/>
              <a:ext cx="1722097"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21" name="ZoneTexte 20">
              <a:extLst>
                <a:ext uri="{FF2B5EF4-FFF2-40B4-BE49-F238E27FC236}">
                  <a16:creationId xmlns:a16="http://schemas.microsoft.com/office/drawing/2014/main" id="{371AEBD2-6711-82D5-6EED-8901C48235F7}"/>
                </a:ext>
              </a:extLst>
            </p:cNvPr>
            <p:cNvSpPr txBox="1"/>
            <p:nvPr/>
          </p:nvSpPr>
          <p:spPr>
            <a:xfrm>
              <a:off x="6490799" y="701567"/>
              <a:ext cx="1773455"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22" name="ZoneTexte 21">
              <a:extLst>
                <a:ext uri="{FF2B5EF4-FFF2-40B4-BE49-F238E27FC236}">
                  <a16:creationId xmlns:a16="http://schemas.microsoft.com/office/drawing/2014/main" id="{3A9E22BE-EB56-D416-F364-7B687F9810F5}"/>
                </a:ext>
              </a:extLst>
            </p:cNvPr>
            <p:cNvSpPr txBox="1"/>
            <p:nvPr/>
          </p:nvSpPr>
          <p:spPr>
            <a:xfrm>
              <a:off x="6467310" y="58303"/>
              <a:ext cx="1043531" cy="246220"/>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 :</a:t>
              </a:r>
            </a:p>
          </p:txBody>
        </p:sp>
        <p:sp>
          <p:nvSpPr>
            <p:cNvPr id="23" name="Rectangle 22">
              <a:extLst>
                <a:ext uri="{FF2B5EF4-FFF2-40B4-BE49-F238E27FC236}">
                  <a16:creationId xmlns:a16="http://schemas.microsoft.com/office/drawing/2014/main" id="{511A4961-24F8-9898-5DAE-C206BF9CDA23}"/>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3" name="ZoneTexte 2">
            <a:extLst>
              <a:ext uri="{FF2B5EF4-FFF2-40B4-BE49-F238E27FC236}">
                <a16:creationId xmlns:a16="http://schemas.microsoft.com/office/drawing/2014/main" id="{15EBFF2D-4730-3893-F9DA-4104897A19E7}"/>
              </a:ext>
            </a:extLst>
          </p:cNvPr>
          <p:cNvSpPr txBox="1"/>
          <p:nvPr/>
        </p:nvSpPr>
        <p:spPr>
          <a:xfrm>
            <a:off x="1630885" y="1311625"/>
            <a:ext cx="2173019" cy="246221"/>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Usage retenu : type IV</a:t>
            </a:r>
          </a:p>
        </p:txBody>
      </p:sp>
      <p:pic>
        <p:nvPicPr>
          <p:cNvPr id="4" name="Image 3">
            <a:extLst>
              <a:ext uri="{FF2B5EF4-FFF2-40B4-BE49-F238E27FC236}">
                <a16:creationId xmlns:a16="http://schemas.microsoft.com/office/drawing/2014/main" id="{B5D67F77-3C65-905E-809F-F0145DAC868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5" name="Image 4">
            <a:extLst>
              <a:ext uri="{FF2B5EF4-FFF2-40B4-BE49-F238E27FC236}">
                <a16:creationId xmlns:a16="http://schemas.microsoft.com/office/drawing/2014/main" id="{C1730194-2761-D234-9E63-4F970FE3AB3A}"/>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6" name="Image 5">
            <a:extLst>
              <a:ext uri="{FF2B5EF4-FFF2-40B4-BE49-F238E27FC236}">
                <a16:creationId xmlns:a16="http://schemas.microsoft.com/office/drawing/2014/main" id="{2C9ACC26-6E1F-8796-06E2-C965EF02C30A}"/>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7" name="ZoneTexte 6">
            <a:extLst>
              <a:ext uri="{FF2B5EF4-FFF2-40B4-BE49-F238E27FC236}">
                <a16:creationId xmlns:a16="http://schemas.microsoft.com/office/drawing/2014/main" id="{7791CFB7-D393-7014-B683-9F8DB0AE75FB}"/>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17</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41970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0F43A50-8C2A-B076-1034-2C32C69A36CA}"/>
              </a:ext>
            </a:extLst>
          </p:cNvPr>
          <p:cNvSpPr txBox="1"/>
          <p:nvPr/>
        </p:nvSpPr>
        <p:spPr>
          <a:xfrm>
            <a:off x="282945" y="276176"/>
            <a:ext cx="1198385"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Terrain</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3"/>
            <a:ext cx="0" cy="7703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5" y="1311625"/>
            <a:ext cx="2173019" cy="246221"/>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Usage retenu : type IV</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5" y="2107169"/>
            <a:ext cx="2173019" cy="246221"/>
          </a:xfrm>
          <a:prstGeom prst="rect">
            <a:avLst/>
          </a:prstGeom>
          <a:noFill/>
        </p:spPr>
        <p:txBody>
          <a:bodyPr wrap="square" rtlCol="0">
            <a:spAutoFit/>
          </a:bodyPr>
          <a:lstStyle/>
          <a:p>
            <a:pPr marL="370781" indent="-370781">
              <a:buFont typeface="Arial" panose="020B0604020202020204" pitchFamily="34" charset="0"/>
              <a:buChar char="•"/>
            </a:pPr>
            <a:r>
              <a:rPr lang="fr-BE" sz="1000">
                <a:solidFill>
                  <a:prstClr val="black"/>
                </a:solidFill>
                <a:latin typeface="Century Gothic" panose="020B0502020202020204" pitchFamily="34" charset="0"/>
                <a:cs typeface="Arial" panose="020B0604020202020204" pitchFamily="34" charset="0"/>
              </a:rPr>
              <a:t>Usage retenu : type IV</a:t>
            </a:r>
          </a:p>
        </p:txBody>
      </p: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5" y="1665570"/>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id="{2169B58B-CBA6-4372-A513-E39F4B821F7A}"/>
              </a:ext>
            </a:extLst>
          </p:cNvPr>
          <p:cNvSpPr txBox="1"/>
          <p:nvPr/>
        </p:nvSpPr>
        <p:spPr>
          <a:xfrm>
            <a:off x="504779" y="1344556"/>
            <a:ext cx="781477"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5" y="2102698"/>
            <a:ext cx="781477"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EC</a:t>
            </a:r>
          </a:p>
        </p:txBody>
      </p:sp>
      <p:sp>
        <p:nvSpPr>
          <p:cNvPr id="24" name="ZoneTexte 23">
            <a:extLst>
              <a:ext uri="{FF2B5EF4-FFF2-40B4-BE49-F238E27FC236}">
                <a16:creationId xmlns:a16="http://schemas.microsoft.com/office/drawing/2014/main" id="{F02EEA23-61FB-4F4C-0069-AFA5C372F812}"/>
              </a:ext>
            </a:extLst>
          </p:cNvPr>
          <p:cNvSpPr txBox="1"/>
          <p:nvPr/>
        </p:nvSpPr>
        <p:spPr>
          <a:xfrm>
            <a:off x="826949" y="1742938"/>
            <a:ext cx="429563" cy="246221"/>
          </a:xfrm>
          <a:prstGeom prst="rect">
            <a:avLst/>
          </a:prstGeom>
          <a:noFill/>
        </p:spPr>
        <p:txBody>
          <a:bodyPr wrap="square" rtlCol="0">
            <a:spAutoFit/>
          </a:bodyPr>
          <a:lstStyle/>
          <a:p>
            <a:pPr algn="ctr"/>
            <a:r>
              <a:rPr lang="fr-BE" sz="1000" b="1">
                <a:solidFill>
                  <a:prstClr val="black"/>
                </a:solidFill>
                <a:latin typeface="Century Gothic" panose="020B0502020202020204" pitchFamily="34" charset="0"/>
                <a:cs typeface="Arial" panose="020B0604020202020204" pitchFamily="34" charset="0"/>
              </a:rPr>
              <a:t>H</a:t>
            </a:r>
          </a:p>
        </p:txBody>
      </p:sp>
      <p:grpSp>
        <p:nvGrpSpPr>
          <p:cNvPr id="4" name="Groupe 3">
            <a:extLst>
              <a:ext uri="{FF2B5EF4-FFF2-40B4-BE49-F238E27FC236}">
                <a16:creationId xmlns:a16="http://schemas.microsoft.com/office/drawing/2014/main" id="{02354D74-FF31-2C8C-17B5-AAAAB9F5400F}"/>
              </a:ext>
            </a:extLst>
          </p:cNvPr>
          <p:cNvGrpSpPr/>
          <p:nvPr/>
        </p:nvGrpSpPr>
        <p:grpSpPr>
          <a:xfrm>
            <a:off x="6467312" y="58303"/>
            <a:ext cx="5578530" cy="1253323"/>
            <a:chOff x="6467311" y="58302"/>
            <a:chExt cx="5578530" cy="1253323"/>
          </a:xfrm>
        </p:grpSpPr>
        <p:cxnSp>
          <p:nvCxnSpPr>
            <p:cNvPr id="5" name="Connecteur droit avec flèche 4">
              <a:extLst>
                <a:ext uri="{FF2B5EF4-FFF2-40B4-BE49-F238E27FC236}">
                  <a16:creationId xmlns:a16="http://schemas.microsoft.com/office/drawing/2014/main" id="{D0385629-1969-DBB6-712E-9BBC65389958}"/>
                </a:ext>
              </a:extLst>
            </p:cNvPr>
            <p:cNvCxnSpPr/>
            <p:nvPr/>
          </p:nvCxnSpPr>
          <p:spPr>
            <a:xfrm>
              <a:off x="6573599" y="42119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5AA00370-003D-1A98-4BD3-BE8984D5474E}"/>
                </a:ext>
              </a:extLst>
            </p:cNvPr>
            <p:cNvCxnSpPr/>
            <p:nvPr/>
          </p:nvCxnSpPr>
          <p:spPr>
            <a:xfrm>
              <a:off x="6573599" y="583952"/>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007A103-6A42-8110-A58C-5209A9F9B5D1}"/>
                </a:ext>
              </a:extLst>
            </p:cNvPr>
            <p:cNvSpPr txBox="1"/>
            <p:nvPr/>
          </p:nvSpPr>
          <p:spPr>
            <a:xfrm>
              <a:off x="7106399" y="298799"/>
              <a:ext cx="1722097" cy="246221"/>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Pas de dépassement</a:t>
              </a:r>
            </a:p>
          </p:txBody>
        </p:sp>
        <p:sp>
          <p:nvSpPr>
            <p:cNvPr id="8" name="ZoneTexte 7">
              <a:extLst>
                <a:ext uri="{FF2B5EF4-FFF2-40B4-BE49-F238E27FC236}">
                  <a16:creationId xmlns:a16="http://schemas.microsoft.com/office/drawing/2014/main" id="{890CDF5E-86C6-9BF5-7614-722B5C4EE122}"/>
                </a:ext>
              </a:extLst>
            </p:cNvPr>
            <p:cNvSpPr txBox="1"/>
            <p:nvPr/>
          </p:nvSpPr>
          <p:spPr>
            <a:xfrm>
              <a:off x="7106399" y="478799"/>
              <a:ext cx="1722097" cy="246221"/>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Dépassement</a:t>
              </a:r>
            </a:p>
          </p:txBody>
        </p:sp>
        <p:sp>
          <p:nvSpPr>
            <p:cNvPr id="9" name="ZoneTexte 8">
              <a:extLst>
                <a:ext uri="{FF2B5EF4-FFF2-40B4-BE49-F238E27FC236}">
                  <a16:creationId xmlns:a16="http://schemas.microsoft.com/office/drawing/2014/main" id="{69C98918-DB84-6F07-3F06-F012F72E465C}"/>
                </a:ext>
              </a:extLst>
            </p:cNvPr>
            <p:cNvSpPr txBox="1"/>
            <p:nvPr/>
          </p:nvSpPr>
          <p:spPr>
            <a:xfrm>
              <a:off x="6490799" y="701999"/>
              <a:ext cx="1773455" cy="246221"/>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H: pollution historique</a:t>
              </a:r>
            </a:p>
          </p:txBody>
        </p:sp>
        <p:sp>
          <p:nvSpPr>
            <p:cNvPr id="25" name="ZoneTexte 24">
              <a:extLst>
                <a:ext uri="{FF2B5EF4-FFF2-40B4-BE49-F238E27FC236}">
                  <a16:creationId xmlns:a16="http://schemas.microsoft.com/office/drawing/2014/main" id="{0D987843-B1BD-D376-6BD3-814D85324605}"/>
                </a:ext>
              </a:extLst>
            </p:cNvPr>
            <p:cNvSpPr txBox="1"/>
            <p:nvPr/>
          </p:nvSpPr>
          <p:spPr>
            <a:xfrm>
              <a:off x="6467311" y="58302"/>
              <a:ext cx="927260" cy="246221"/>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Légende : </a:t>
              </a:r>
            </a:p>
          </p:txBody>
        </p:sp>
        <p:sp>
          <p:nvSpPr>
            <p:cNvPr id="27" name="Rectangle 26">
              <a:extLst>
                <a:ext uri="{FF2B5EF4-FFF2-40B4-BE49-F238E27FC236}">
                  <a16:creationId xmlns:a16="http://schemas.microsoft.com/office/drawing/2014/main" id="{CBC3C1C4-C810-31F6-5347-3515399E791C}"/>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38" name="ZoneTexte 37">
            <a:extLst>
              <a:ext uri="{FF2B5EF4-FFF2-40B4-BE49-F238E27FC236}">
                <a16:creationId xmlns:a16="http://schemas.microsoft.com/office/drawing/2014/main" id="{468287E2-9A8C-F1DF-5801-FF9FC11FB06F}"/>
              </a:ext>
            </a:extLst>
          </p:cNvPr>
          <p:cNvSpPr txBox="1"/>
          <p:nvPr/>
        </p:nvSpPr>
        <p:spPr>
          <a:xfrm>
            <a:off x="635938" y="4165992"/>
            <a:ext cx="10920127" cy="369460"/>
          </a:xfrm>
          <a:prstGeom prst="rect">
            <a:avLst/>
          </a:prstGeom>
          <a:noFill/>
        </p:spPr>
        <p:txBody>
          <a:bodyPr wrap="square" rtlCol="0">
            <a:spAutoFit/>
          </a:bodyPr>
          <a:lstStyle/>
          <a:p>
            <a:pPr algn="ctr"/>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Etude de caractérisation si dépassement(s) en IV</a:t>
            </a:r>
            <a:endParaRPr lang="fr-BE" sz="1801" b="1">
              <a:solidFill>
                <a:srgbClr val="0EC7FA"/>
              </a:solidFill>
              <a:latin typeface="Century Gothic" panose="020B0502020202020204" pitchFamily="34" charset="0"/>
              <a:cs typeface="Arial" panose="020B0604020202020204" pitchFamily="34" charset="0"/>
            </a:endParaRPr>
          </a:p>
        </p:txBody>
      </p:sp>
      <p:sp>
        <p:nvSpPr>
          <p:cNvPr id="42" name="ZoneTexte 41">
            <a:extLst>
              <a:ext uri="{FF2B5EF4-FFF2-40B4-BE49-F238E27FC236}">
                <a16:creationId xmlns:a16="http://schemas.microsoft.com/office/drawing/2014/main" id="{099D87C2-706D-DB86-FE15-4DBB5130F055}"/>
              </a:ext>
            </a:extLst>
          </p:cNvPr>
          <p:cNvSpPr txBox="1"/>
          <p:nvPr/>
        </p:nvSpPr>
        <p:spPr>
          <a:xfrm>
            <a:off x="2500602" y="5065624"/>
            <a:ext cx="7209087" cy="369460"/>
          </a:xfrm>
          <a:prstGeom prst="rect">
            <a:avLst/>
          </a:prstGeom>
          <a:noFill/>
        </p:spPr>
        <p:txBody>
          <a:bodyPr wrap="square" rtlCol="0">
            <a:spAutoFit/>
          </a:bodyPr>
          <a:lstStyle/>
          <a:p>
            <a:pPr algn="ctr"/>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sz="1801" b="1">
                <a:solidFill>
                  <a:prstClr val="black"/>
                </a:solidFill>
                <a:latin typeface="Century Gothic" panose="020B0502020202020204" pitchFamily="34" charset="0"/>
                <a:cs typeface="Arial" panose="020B0604020202020204" pitchFamily="34" charset="0"/>
                <a:sym typeface="Wingdings" panose="05000000000000000000" pitchFamily="2" charset="2"/>
              </a:rPr>
              <a:t>Délimitation</a:t>
            </a:r>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 des pollutions en </a:t>
            </a:r>
            <a:r>
              <a:rPr lang="fr-BE" sz="1801" b="1">
                <a:solidFill>
                  <a:prstClr val="black"/>
                </a:solidFill>
                <a:latin typeface="Century Gothic" panose="020B0502020202020204" pitchFamily="34" charset="0"/>
                <a:cs typeface="Arial" panose="020B0604020202020204" pitchFamily="34" charset="0"/>
                <a:sym typeface="Wingdings" panose="05000000000000000000" pitchFamily="2" charset="2"/>
              </a:rPr>
              <a:t>type IV</a:t>
            </a:r>
            <a:endParaRPr lang="fr-BE" sz="1801" b="1">
              <a:solidFill>
                <a:prstClr val="black"/>
              </a:solidFill>
              <a:latin typeface="Century Gothic" panose="020B0502020202020204" pitchFamily="34" charset="0"/>
              <a:cs typeface="Arial" panose="020B0604020202020204" pitchFamily="34" charset="0"/>
            </a:endParaRPr>
          </a:p>
        </p:txBody>
      </p:sp>
      <p:cxnSp>
        <p:nvCxnSpPr>
          <p:cNvPr id="46" name="Connecteur droit avec flèche 45">
            <a:extLst>
              <a:ext uri="{FF2B5EF4-FFF2-40B4-BE49-F238E27FC236}">
                <a16:creationId xmlns:a16="http://schemas.microsoft.com/office/drawing/2014/main" id="{11170CE8-2F51-D24A-EBBC-B22597EF0BD9}"/>
              </a:ext>
            </a:extLst>
          </p:cNvPr>
          <p:cNvCxnSpPr>
            <a:cxnSpLocks/>
          </p:cNvCxnSpPr>
          <p:nvPr/>
        </p:nvCxnSpPr>
        <p:spPr>
          <a:xfrm>
            <a:off x="3888000" y="1537200"/>
            <a:ext cx="519687" cy="22806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B31B268F-7070-10B3-9355-48B172C73957}"/>
              </a:ext>
            </a:extLst>
          </p:cNvPr>
          <p:cNvSpPr txBox="1"/>
          <p:nvPr/>
        </p:nvSpPr>
        <p:spPr>
          <a:xfrm>
            <a:off x="4543200" y="1832400"/>
            <a:ext cx="781477" cy="307777"/>
          </a:xfrm>
          <a:prstGeom prst="rect">
            <a:avLst/>
          </a:prstGeom>
          <a:noFill/>
          <a:ln w="19050">
            <a:solidFill>
              <a:schemeClr val="tx1"/>
            </a:solidFill>
            <a:prstDash val="dash"/>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CCS</a:t>
            </a:r>
          </a:p>
        </p:txBody>
      </p:sp>
      <p:sp>
        <p:nvSpPr>
          <p:cNvPr id="3" name="ZoneTexte 2">
            <a:extLst>
              <a:ext uri="{FF2B5EF4-FFF2-40B4-BE49-F238E27FC236}">
                <a16:creationId xmlns:a16="http://schemas.microsoft.com/office/drawing/2014/main" id="{CFC9D82D-5B0F-5963-B7C3-438CC078AE19}"/>
              </a:ext>
            </a:extLst>
          </p:cNvPr>
          <p:cNvSpPr txBox="1"/>
          <p:nvPr/>
        </p:nvSpPr>
        <p:spPr>
          <a:xfrm>
            <a:off x="1630886" y="0"/>
            <a:ext cx="4093807" cy="861774"/>
          </a:xfrm>
          <a:prstGeom prst="rect">
            <a:avLst/>
          </a:prstGeom>
          <a:noFill/>
        </p:spPr>
        <p:txBody>
          <a:bodyPr wrap="square" lIns="91440" tIns="45720" rIns="91440" bIns="45720" rtlCol="0" anchor="t">
            <a:spAutoFit/>
          </a:bodyPr>
          <a:lstStyle/>
          <a:p>
            <a:pPr marL="370205" indent="-370205">
              <a:buFont typeface="Arial" panose="020B0604020202020204" pitchFamily="34" charset="0"/>
              <a:buChar char="•"/>
            </a:pPr>
            <a:r>
              <a:rPr lang="fr-BE" sz="1000">
                <a:latin typeface="Century Gothic"/>
                <a:cs typeface="Arial"/>
              </a:rPr>
              <a:t>Situation actuelle : type V</a:t>
            </a:r>
            <a:endParaRPr lang="fr-FR">
              <a:latin typeface="Century Gothic"/>
              <a:cs typeface="Arial"/>
            </a:endParaRPr>
          </a:p>
          <a:p>
            <a:pPr marL="370205" indent="-370205">
              <a:buFont typeface="Arial" panose="020B0604020202020204" pitchFamily="34" charset="0"/>
              <a:buChar char="•"/>
            </a:pPr>
            <a:r>
              <a:rPr lang="fr-BE" sz="1000">
                <a:latin typeface="Century Gothic"/>
                <a:cs typeface="Arial"/>
              </a:rPr>
              <a:t>Situation de droit: type III</a:t>
            </a:r>
          </a:p>
          <a:p>
            <a:pPr marL="370205" indent="-370205">
              <a:buFont typeface="Arial" panose="020B0604020202020204" pitchFamily="34" charset="0"/>
              <a:buChar char="•"/>
            </a:pPr>
            <a:r>
              <a:rPr lang="fr-BE" sz="1000">
                <a:latin typeface="Century Gothic"/>
                <a:cs typeface="Arial"/>
              </a:rPr>
              <a:t>Situation projetée: type IV</a:t>
            </a:r>
          </a:p>
          <a:p>
            <a:pPr marL="370205" indent="-370205">
              <a:buFont typeface="Arial" panose="020B0604020202020204" pitchFamily="34" charset="0"/>
              <a:buChar char="•"/>
            </a:pPr>
            <a:r>
              <a:rPr lang="fr-BE" sz="1000">
                <a:latin typeface="Century Gothic"/>
                <a:cs typeface="Arial"/>
              </a:rPr>
              <a:t>« FAP »</a:t>
            </a:r>
          </a:p>
          <a:p>
            <a:pPr marL="370205" indent="-370205">
              <a:buFont typeface="Arial" panose="020B0604020202020204" pitchFamily="34" charset="0"/>
              <a:buChar char="•"/>
            </a:pPr>
            <a:r>
              <a:rPr lang="fr-BE" sz="1000">
                <a:latin typeface="Century Gothic"/>
                <a:cs typeface="Arial"/>
              </a:rPr>
              <a:t>Milieu sensible à </a:t>
            </a:r>
            <a:r>
              <a:rPr lang="fr-BE" sz="1000" b="1">
                <a:latin typeface="Century Gothic"/>
                <a:cs typeface="Arial"/>
              </a:rPr>
              <a:t>proximité</a:t>
            </a:r>
          </a:p>
        </p:txBody>
      </p:sp>
      <p:pic>
        <p:nvPicPr>
          <p:cNvPr id="2" name="Image 1">
            <a:extLst>
              <a:ext uri="{FF2B5EF4-FFF2-40B4-BE49-F238E27FC236}">
                <a16:creationId xmlns:a16="http://schemas.microsoft.com/office/drawing/2014/main" id="{52C53923-8F7D-CF09-D9A5-3A937D6530A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11" name="Image 10">
            <a:extLst>
              <a:ext uri="{FF2B5EF4-FFF2-40B4-BE49-F238E27FC236}">
                <a16:creationId xmlns:a16="http://schemas.microsoft.com/office/drawing/2014/main" id="{37C6F05B-E019-77BA-1403-5F11C3E88B3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13" name="Image 12">
            <a:extLst>
              <a:ext uri="{FF2B5EF4-FFF2-40B4-BE49-F238E27FC236}">
                <a16:creationId xmlns:a16="http://schemas.microsoft.com/office/drawing/2014/main" id="{A0DCF34C-B7FA-FCA7-BCC4-759051935510}"/>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14" name="ZoneTexte 13">
            <a:extLst>
              <a:ext uri="{FF2B5EF4-FFF2-40B4-BE49-F238E27FC236}">
                <a16:creationId xmlns:a16="http://schemas.microsoft.com/office/drawing/2014/main" id="{34EA24F0-B301-3C98-AB7D-928534D5F995}"/>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18</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61490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6" grpId="0" animBg="1"/>
      <p:bldP spid="24" grpId="0"/>
      <p:bldP spid="38" grpId="0"/>
      <p:bldP spid="4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0F43A50-8C2A-B076-1034-2C32C69A36CA}"/>
              </a:ext>
            </a:extLst>
          </p:cNvPr>
          <p:cNvSpPr txBox="1"/>
          <p:nvPr/>
        </p:nvSpPr>
        <p:spPr>
          <a:xfrm>
            <a:off x="282945" y="276176"/>
            <a:ext cx="1198385"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7" cy="861774"/>
          </a:xfrm>
          <a:prstGeom prst="rect">
            <a:avLst/>
          </a:prstGeom>
          <a:noFill/>
        </p:spPr>
        <p:txBody>
          <a:bodyPr wrap="square" rtlCol="0">
            <a:spAutoFit/>
          </a:bodyPr>
          <a:lstStyle/>
          <a:p>
            <a:pPr marL="370781" indent="-370781">
              <a:buFont typeface="Arial" panose="020B0604020202020204" pitchFamily="34" charset="0"/>
              <a:buChar char="•"/>
            </a:pPr>
            <a:r>
              <a:rPr lang="fr-BE" sz="1000">
                <a:solidFill>
                  <a:prstClr val="black"/>
                </a:solidFill>
                <a:latin typeface="Century Gothic" panose="020B0502020202020204" pitchFamily="34" charset="0"/>
                <a:cs typeface="Arial" panose="020B0604020202020204" pitchFamily="34" charset="0"/>
              </a:rPr>
              <a:t>Situation actuelle : type V</a:t>
            </a:r>
          </a:p>
          <a:p>
            <a:pPr marL="370781" indent="-370781">
              <a:buFont typeface="Arial" panose="020B0604020202020204" pitchFamily="34" charset="0"/>
              <a:buChar char="•"/>
            </a:pPr>
            <a:r>
              <a:rPr lang="fr-BE" sz="1000">
                <a:solidFill>
                  <a:prstClr val="black"/>
                </a:solidFill>
                <a:latin typeface="Century Gothic" panose="020B0502020202020204" pitchFamily="34" charset="0"/>
                <a:cs typeface="Arial" panose="020B0604020202020204" pitchFamily="34" charset="0"/>
              </a:rPr>
              <a:t>Situation de droit: type III</a:t>
            </a:r>
          </a:p>
          <a:p>
            <a:pPr marL="370781" indent="-370781">
              <a:buFont typeface="Arial" panose="020B0604020202020204" pitchFamily="34" charset="0"/>
              <a:buChar char="•"/>
            </a:pPr>
            <a:r>
              <a:rPr lang="fr-BE" sz="1000">
                <a:solidFill>
                  <a:prstClr val="black"/>
                </a:solidFill>
                <a:latin typeface="Century Gothic" panose="020B0502020202020204" pitchFamily="34" charset="0"/>
                <a:cs typeface="Arial" panose="020B0604020202020204" pitchFamily="34" charset="0"/>
              </a:rPr>
              <a:t>Situation projetée: type IV</a:t>
            </a:r>
          </a:p>
          <a:p>
            <a:pPr marL="370781" indent="-370781">
              <a:buFont typeface="Arial" panose="020B0604020202020204" pitchFamily="34" charset="0"/>
              <a:buChar char="•"/>
            </a:pPr>
            <a:r>
              <a:rPr lang="fr-BE" sz="1000">
                <a:solidFill>
                  <a:prstClr val="black"/>
                </a:solidFill>
                <a:latin typeface="Century Gothic" panose="020B0502020202020204" pitchFamily="34" charset="0"/>
                <a:cs typeface="Arial" panose="020B0604020202020204" pitchFamily="34" charset="0"/>
              </a:rPr>
              <a:t>« FAP »</a:t>
            </a:r>
          </a:p>
          <a:p>
            <a:pPr marL="370781" indent="-370781">
              <a:buFont typeface="Arial" panose="020B0604020202020204" pitchFamily="34" charset="0"/>
              <a:buChar char="•"/>
            </a:pPr>
            <a:r>
              <a:rPr lang="fr-BE" sz="1000">
                <a:solidFill>
                  <a:prstClr val="black"/>
                </a:solidFill>
                <a:latin typeface="Century Gothic" panose="020B0502020202020204" pitchFamily="34" charset="0"/>
                <a:cs typeface="Arial" panose="020B0604020202020204" pitchFamily="34" charset="0"/>
              </a:rPr>
              <a:t>Milieu sensible à proximité</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3"/>
            <a:ext cx="0" cy="7703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5" y="1311625"/>
            <a:ext cx="2173019" cy="246221"/>
          </a:xfrm>
          <a:prstGeom prst="rect">
            <a:avLst/>
          </a:prstGeom>
          <a:noFill/>
        </p:spPr>
        <p:txBody>
          <a:bodyPr wrap="square" rtlCol="0">
            <a:spAutoFit/>
          </a:bodyPr>
          <a:lstStyle/>
          <a:p>
            <a:pPr marL="370781" indent="-370781">
              <a:buFont typeface="Arial" panose="020B0604020202020204" pitchFamily="34" charset="0"/>
              <a:buChar char="•"/>
            </a:pPr>
            <a:r>
              <a:rPr lang="fr-BE" sz="1000">
                <a:solidFill>
                  <a:prstClr val="black"/>
                </a:solidFill>
                <a:latin typeface="Century Gothic" panose="020B0502020202020204" pitchFamily="34" charset="0"/>
                <a:cs typeface="Arial" panose="020B0604020202020204" pitchFamily="34" charset="0"/>
              </a:rPr>
              <a:t>Usage retenu : type IV</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5" y="2107169"/>
            <a:ext cx="2173019" cy="246221"/>
          </a:xfrm>
          <a:prstGeom prst="rect">
            <a:avLst/>
          </a:prstGeom>
          <a:noFill/>
        </p:spPr>
        <p:txBody>
          <a:bodyPr wrap="square" rtlCol="0">
            <a:spAutoFit/>
          </a:bodyPr>
          <a:lstStyle/>
          <a:p>
            <a:pPr marL="370781" indent="-370781">
              <a:buFont typeface="Arial" panose="020B0604020202020204" pitchFamily="34" charset="0"/>
              <a:buChar char="•"/>
            </a:pPr>
            <a:r>
              <a:rPr lang="fr-BE" sz="1000">
                <a:solidFill>
                  <a:prstClr val="black"/>
                </a:solidFill>
                <a:latin typeface="Century Gothic" panose="020B0502020202020204" pitchFamily="34" charset="0"/>
                <a:cs typeface="Arial" panose="020B0604020202020204" pitchFamily="34" charset="0"/>
              </a:rPr>
              <a:t>Usage retenu : type IV</a:t>
            </a:r>
          </a:p>
        </p:txBody>
      </p: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5" y="1708642"/>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id="{2169B58B-CBA6-4372-A513-E39F4B821F7A}"/>
              </a:ext>
            </a:extLst>
          </p:cNvPr>
          <p:cNvSpPr txBox="1"/>
          <p:nvPr/>
        </p:nvSpPr>
        <p:spPr>
          <a:xfrm>
            <a:off x="504779" y="1344556"/>
            <a:ext cx="781477"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5" y="2102698"/>
            <a:ext cx="781477"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EC</a:t>
            </a:r>
          </a:p>
        </p:txBody>
      </p:sp>
      <p:sp>
        <p:nvSpPr>
          <p:cNvPr id="67" name="ZoneTexte 66">
            <a:extLst>
              <a:ext uri="{FF2B5EF4-FFF2-40B4-BE49-F238E27FC236}">
                <a16:creationId xmlns:a16="http://schemas.microsoft.com/office/drawing/2014/main" id="{2103CB32-4B5B-2DA0-A1EC-A08ABD8C7CF3}"/>
              </a:ext>
            </a:extLst>
          </p:cNvPr>
          <p:cNvSpPr txBox="1"/>
          <p:nvPr/>
        </p:nvSpPr>
        <p:spPr>
          <a:xfrm>
            <a:off x="1090591" y="2690252"/>
            <a:ext cx="781477" cy="307777"/>
          </a:xfrm>
          <a:prstGeom prst="rect">
            <a:avLst/>
          </a:prstGeom>
          <a:noFill/>
          <a:ln w="12700">
            <a:solidFill>
              <a:schemeClr val="tx1"/>
            </a:solidFill>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ER</a:t>
            </a:r>
          </a:p>
        </p:txBody>
      </p:sp>
      <p:sp>
        <p:nvSpPr>
          <p:cNvPr id="24" name="ZoneTexte 23">
            <a:extLst>
              <a:ext uri="{FF2B5EF4-FFF2-40B4-BE49-F238E27FC236}">
                <a16:creationId xmlns:a16="http://schemas.microsoft.com/office/drawing/2014/main" id="{F02EEA23-61FB-4F4C-0069-AFA5C372F812}"/>
              </a:ext>
            </a:extLst>
          </p:cNvPr>
          <p:cNvSpPr txBox="1"/>
          <p:nvPr/>
        </p:nvSpPr>
        <p:spPr>
          <a:xfrm>
            <a:off x="863985" y="1751849"/>
            <a:ext cx="429563" cy="246221"/>
          </a:xfrm>
          <a:prstGeom prst="rect">
            <a:avLst/>
          </a:prstGeom>
          <a:noFill/>
        </p:spPr>
        <p:txBody>
          <a:bodyPr wrap="square" rtlCol="0">
            <a:spAutoFit/>
          </a:bodyPr>
          <a:lstStyle/>
          <a:p>
            <a:pPr algn="ctr"/>
            <a:r>
              <a:rPr lang="fr-BE" sz="1000" b="1">
                <a:solidFill>
                  <a:prstClr val="black"/>
                </a:solidFill>
                <a:latin typeface="Century Gothic" panose="020B0502020202020204" pitchFamily="34" charset="0"/>
                <a:cs typeface="Arial" panose="020B0604020202020204" pitchFamily="34" charset="0"/>
              </a:rPr>
              <a:t>H</a:t>
            </a:r>
          </a:p>
        </p:txBody>
      </p:sp>
      <p:grpSp>
        <p:nvGrpSpPr>
          <p:cNvPr id="2" name="Groupe 1">
            <a:extLst>
              <a:ext uri="{FF2B5EF4-FFF2-40B4-BE49-F238E27FC236}">
                <a16:creationId xmlns:a16="http://schemas.microsoft.com/office/drawing/2014/main" id="{91634A8D-2845-874D-9603-6FC959FE6622}"/>
              </a:ext>
            </a:extLst>
          </p:cNvPr>
          <p:cNvGrpSpPr/>
          <p:nvPr/>
        </p:nvGrpSpPr>
        <p:grpSpPr>
          <a:xfrm>
            <a:off x="6467312" y="58304"/>
            <a:ext cx="5578530" cy="1253322"/>
            <a:chOff x="6467311" y="58303"/>
            <a:chExt cx="5578530" cy="1253322"/>
          </a:xfrm>
        </p:grpSpPr>
        <p:cxnSp>
          <p:nvCxnSpPr>
            <p:cNvPr id="3" name="Connecteur droit avec flèche 2">
              <a:extLst>
                <a:ext uri="{FF2B5EF4-FFF2-40B4-BE49-F238E27FC236}">
                  <a16:creationId xmlns:a16="http://schemas.microsoft.com/office/drawing/2014/main" id="{7F4F534D-9B7E-E537-13ED-E8D2327A13BC}"/>
                </a:ext>
              </a:extLst>
            </p:cNvPr>
            <p:cNvCxnSpPr/>
            <p:nvPr/>
          </p:nvCxnSpPr>
          <p:spPr>
            <a:xfrm>
              <a:off x="6573599" y="42119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54109A88-FFF2-EB5C-FB22-DFF4D7E3A45C}"/>
                </a:ext>
              </a:extLst>
            </p:cNvPr>
            <p:cNvCxnSpPr/>
            <p:nvPr/>
          </p:nvCxnSpPr>
          <p:spPr>
            <a:xfrm>
              <a:off x="6573599" y="583952"/>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A1E506A4-6652-0875-2203-831FABDC6BDC}"/>
                </a:ext>
              </a:extLst>
            </p:cNvPr>
            <p:cNvSpPr txBox="1"/>
            <p:nvPr/>
          </p:nvSpPr>
          <p:spPr>
            <a:xfrm>
              <a:off x="7104798" y="298799"/>
              <a:ext cx="1722097" cy="246221"/>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Pas de dépassement</a:t>
              </a:r>
            </a:p>
          </p:txBody>
        </p:sp>
        <p:sp>
          <p:nvSpPr>
            <p:cNvPr id="6" name="ZoneTexte 5">
              <a:extLst>
                <a:ext uri="{FF2B5EF4-FFF2-40B4-BE49-F238E27FC236}">
                  <a16:creationId xmlns:a16="http://schemas.microsoft.com/office/drawing/2014/main" id="{DB5EB7D6-C65F-12ED-7F84-78C78C11474B}"/>
                </a:ext>
              </a:extLst>
            </p:cNvPr>
            <p:cNvSpPr txBox="1"/>
            <p:nvPr/>
          </p:nvSpPr>
          <p:spPr>
            <a:xfrm>
              <a:off x="7104797" y="478799"/>
              <a:ext cx="1722097" cy="246221"/>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Dépassement</a:t>
              </a:r>
            </a:p>
          </p:txBody>
        </p:sp>
        <p:sp>
          <p:nvSpPr>
            <p:cNvPr id="8" name="ZoneTexte 7">
              <a:extLst>
                <a:ext uri="{FF2B5EF4-FFF2-40B4-BE49-F238E27FC236}">
                  <a16:creationId xmlns:a16="http://schemas.microsoft.com/office/drawing/2014/main" id="{28E848B5-D973-BC69-2617-351E7164FFE4}"/>
                </a:ext>
              </a:extLst>
            </p:cNvPr>
            <p:cNvSpPr txBox="1"/>
            <p:nvPr/>
          </p:nvSpPr>
          <p:spPr>
            <a:xfrm>
              <a:off x="6467311" y="58303"/>
              <a:ext cx="927260" cy="246221"/>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Légende :</a:t>
              </a:r>
            </a:p>
          </p:txBody>
        </p:sp>
        <p:sp>
          <p:nvSpPr>
            <p:cNvPr id="9" name="Rectangle 8">
              <a:extLst>
                <a:ext uri="{FF2B5EF4-FFF2-40B4-BE49-F238E27FC236}">
                  <a16:creationId xmlns:a16="http://schemas.microsoft.com/office/drawing/2014/main" id="{2DE57B23-7979-1EC2-865E-8F087123AAAB}"/>
                </a:ext>
              </a:extLst>
            </p:cNvPr>
            <p:cNvSpPr/>
            <p:nvPr/>
          </p:nvSpPr>
          <p:spPr>
            <a:xfrm>
              <a:off x="6477145" y="62351"/>
              <a:ext cx="5568696" cy="12492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cxnSp>
        <p:nvCxnSpPr>
          <p:cNvPr id="34" name="Connecteur droit avec flèche 33">
            <a:extLst>
              <a:ext uri="{FF2B5EF4-FFF2-40B4-BE49-F238E27FC236}">
                <a16:creationId xmlns:a16="http://schemas.microsoft.com/office/drawing/2014/main" id="{66344E0C-8E84-7770-A360-D2DC5C68EA88}"/>
              </a:ext>
            </a:extLst>
          </p:cNvPr>
          <p:cNvCxnSpPr>
            <a:cxnSpLocks/>
          </p:cNvCxnSpPr>
          <p:nvPr/>
        </p:nvCxnSpPr>
        <p:spPr>
          <a:xfrm>
            <a:off x="3888689" y="1538301"/>
            <a:ext cx="519687" cy="22806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DF18E6C2-F438-4FC3-FBB8-02C9F071D692}"/>
              </a:ext>
            </a:extLst>
          </p:cNvPr>
          <p:cNvSpPr txBox="1"/>
          <p:nvPr/>
        </p:nvSpPr>
        <p:spPr>
          <a:xfrm>
            <a:off x="4541758" y="1830913"/>
            <a:ext cx="781477" cy="307777"/>
          </a:xfrm>
          <a:prstGeom prst="rect">
            <a:avLst/>
          </a:prstGeom>
          <a:noFill/>
          <a:ln w="19050">
            <a:solidFill>
              <a:schemeClr val="tx1"/>
            </a:solidFill>
            <a:prstDash val="dash"/>
          </a:ln>
        </p:spPr>
        <p:txBody>
          <a:bodyPr wrap="square" rtlCol="0">
            <a:spAutoFit/>
          </a:bodyPr>
          <a:lstStyle/>
          <a:p>
            <a:pPr algn="ctr"/>
            <a:r>
              <a:rPr lang="fr-BE" sz="1400">
                <a:solidFill>
                  <a:prstClr val="black"/>
                </a:solidFill>
                <a:latin typeface="Century Gothic" panose="020B0502020202020204" pitchFamily="34" charset="0"/>
                <a:cs typeface="Arial" panose="020B0604020202020204" pitchFamily="34" charset="0"/>
              </a:rPr>
              <a:t>CCS</a:t>
            </a:r>
          </a:p>
        </p:txBody>
      </p:sp>
      <p:sp>
        <p:nvSpPr>
          <p:cNvPr id="85" name="ZoneTexte 84">
            <a:extLst>
              <a:ext uri="{FF2B5EF4-FFF2-40B4-BE49-F238E27FC236}">
                <a16:creationId xmlns:a16="http://schemas.microsoft.com/office/drawing/2014/main" id="{BDC27D26-B2F8-38E2-CFD9-7E8E2B419709}"/>
              </a:ext>
            </a:extLst>
          </p:cNvPr>
          <p:cNvSpPr txBox="1"/>
          <p:nvPr/>
        </p:nvSpPr>
        <p:spPr>
          <a:xfrm>
            <a:off x="1604977" y="3881019"/>
            <a:ext cx="10350111" cy="369460"/>
          </a:xfrm>
          <a:prstGeom prst="rect">
            <a:avLst/>
          </a:prstGeom>
          <a:noFill/>
        </p:spPr>
        <p:txBody>
          <a:bodyPr wrap="square" rtlCol="0">
            <a:spAutoFit/>
          </a:bodyPr>
          <a:lstStyle/>
          <a:p>
            <a:pPr marL="342891" indent="-342891">
              <a:buFont typeface="Wingdings" panose="05000000000000000000" pitchFamily="2" charset="2"/>
              <a:buChar char="à"/>
            </a:pPr>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Pour le volet écosystèmes:</a:t>
            </a:r>
            <a:endParaRPr lang="fr-BE" sz="1801">
              <a:solidFill>
                <a:prstClr val="black"/>
              </a:solidFill>
              <a:latin typeface="Century Gothic" panose="020B0502020202020204" pitchFamily="34" charset="0"/>
              <a:cs typeface="Arial" panose="020B0604020202020204" pitchFamily="34" charset="0"/>
            </a:endParaRPr>
          </a:p>
        </p:txBody>
      </p:sp>
      <p:sp>
        <p:nvSpPr>
          <p:cNvPr id="87" name="ZoneTexte 86">
            <a:extLst>
              <a:ext uri="{FF2B5EF4-FFF2-40B4-BE49-F238E27FC236}">
                <a16:creationId xmlns:a16="http://schemas.microsoft.com/office/drawing/2014/main" id="{2578A8B9-5CFB-404B-8DED-4DC46087A426}"/>
              </a:ext>
            </a:extLst>
          </p:cNvPr>
          <p:cNvSpPr txBox="1"/>
          <p:nvPr/>
        </p:nvSpPr>
        <p:spPr>
          <a:xfrm>
            <a:off x="2211108" y="4710606"/>
            <a:ext cx="8734192" cy="369460"/>
          </a:xfrm>
          <a:prstGeom prst="rect">
            <a:avLst/>
          </a:prstGeom>
          <a:noFill/>
        </p:spPr>
        <p:txBody>
          <a:bodyPr wrap="square" rtlCol="0">
            <a:spAutoFit/>
          </a:bodyPr>
          <a:lstStyle/>
          <a:p>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sz="1801">
                <a:solidFill>
                  <a:srgbClr val="00B050"/>
                </a:solidFill>
                <a:latin typeface="Century Gothic" panose="020B0502020202020204" pitchFamily="34" charset="0"/>
                <a:cs typeface="Arial" panose="020B0604020202020204" pitchFamily="34" charset="0"/>
                <a:sym typeface="Wingdings" panose="05000000000000000000" pitchFamily="2" charset="2"/>
              </a:rPr>
              <a:t>ESR-E</a:t>
            </a:r>
            <a:r>
              <a:rPr lang="fr-BE" sz="1401">
                <a:solidFill>
                  <a:srgbClr val="00B050"/>
                </a:solidFill>
                <a:latin typeface="Century Gothic" panose="020B0502020202020204" pitchFamily="34" charset="0"/>
                <a:cs typeface="Arial" panose="020B0604020202020204" pitchFamily="34" charset="0"/>
                <a:sym typeface="Wingdings" panose="05000000000000000000" pitchFamily="2" charset="2"/>
              </a:rPr>
              <a:t> en </a:t>
            </a:r>
            <a:r>
              <a:rPr lang="fr-BE" sz="1401" b="1">
                <a:solidFill>
                  <a:srgbClr val="00B050"/>
                </a:solidFill>
                <a:latin typeface="Century Gothic" panose="020B0502020202020204" pitchFamily="34" charset="0"/>
                <a:cs typeface="Arial" panose="020B0604020202020204" pitchFamily="34" charset="0"/>
                <a:sym typeface="Wingdings" panose="05000000000000000000" pitchFamily="2" charset="2"/>
              </a:rPr>
              <a:t>type I : ASB </a:t>
            </a:r>
            <a:r>
              <a:rPr lang="fr-BE" sz="1401" b="1">
                <a:latin typeface="Century Gothic" panose="020B0502020202020204" pitchFamily="34" charset="0"/>
                <a:cs typeface="Arial" panose="020B0604020202020204" pitchFamily="34" charset="0"/>
                <a:sym typeface="Wingdings" panose="05000000000000000000" pitchFamily="2" charset="2"/>
              </a:rPr>
              <a:t> fin de l’ER-E</a:t>
            </a:r>
            <a:endParaRPr lang="fr-BE" sz="1401" b="1">
              <a:latin typeface="Century Gothic" panose="020B0502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B47F9E59-E565-07F8-93F6-9A7F9CC19DCC}"/>
              </a:ext>
            </a:extLst>
          </p:cNvPr>
          <p:cNvSpPr txBox="1"/>
          <p:nvPr/>
        </p:nvSpPr>
        <p:spPr>
          <a:xfrm>
            <a:off x="2211108" y="5136703"/>
            <a:ext cx="8734192" cy="369460"/>
          </a:xfrm>
          <a:prstGeom prst="rect">
            <a:avLst/>
          </a:prstGeom>
          <a:noFill/>
        </p:spPr>
        <p:txBody>
          <a:bodyPr wrap="square" rtlCol="0">
            <a:spAutoFit/>
          </a:bodyPr>
          <a:lstStyle/>
          <a:p>
            <a:r>
              <a:rPr lang="fr-BE" sz="1801">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sz="1801">
                <a:solidFill>
                  <a:srgbClr val="FF0000"/>
                </a:solidFill>
                <a:latin typeface="Century Gothic" panose="020B0502020202020204" pitchFamily="34" charset="0"/>
                <a:cs typeface="Arial" panose="020B0604020202020204" pitchFamily="34" charset="0"/>
                <a:sym typeface="Wingdings" panose="05000000000000000000" pitchFamily="2" charset="2"/>
              </a:rPr>
              <a:t>ESR-E</a:t>
            </a:r>
            <a:r>
              <a:rPr lang="fr-BE" sz="1401">
                <a:solidFill>
                  <a:srgbClr val="FF0000"/>
                </a:solidFill>
                <a:latin typeface="Century Gothic" panose="020B0502020202020204" pitchFamily="34" charset="0"/>
                <a:cs typeface="Arial" panose="020B0604020202020204" pitchFamily="34" charset="0"/>
                <a:sym typeface="Wingdings" panose="05000000000000000000" pitchFamily="2" charset="2"/>
              </a:rPr>
              <a:t> en </a:t>
            </a:r>
            <a:r>
              <a:rPr lang="fr-BE" sz="1401" b="1">
                <a:solidFill>
                  <a:srgbClr val="FF0000"/>
                </a:solidFill>
                <a:latin typeface="Century Gothic" panose="020B0502020202020204" pitchFamily="34" charset="0"/>
                <a:cs typeface="Arial" panose="020B0604020202020204" pitchFamily="34" charset="0"/>
                <a:sym typeface="Wingdings" panose="05000000000000000000" pitchFamily="2" charset="2"/>
              </a:rPr>
              <a:t>type I	: ISB </a:t>
            </a:r>
            <a:r>
              <a:rPr lang="fr-BE" sz="1401" b="1">
                <a:latin typeface="Century Gothic" panose="020B0502020202020204" pitchFamily="34" charset="0"/>
                <a:cs typeface="Arial" panose="020B0604020202020204" pitchFamily="34" charset="0"/>
                <a:sym typeface="Wingdings" panose="05000000000000000000" pitchFamily="2" charset="2"/>
              </a:rPr>
              <a:t> EDR-E?  </a:t>
            </a:r>
            <a:r>
              <a:rPr lang="fr-BE" sz="1401" b="1" err="1">
                <a:latin typeface="Century Gothic" panose="020B0502020202020204" pitchFamily="34" charset="0"/>
                <a:cs typeface="Arial" panose="020B0604020202020204" pitchFamily="34" charset="0"/>
                <a:sym typeface="Wingdings" panose="05000000000000000000" pitchFamily="2" charset="2"/>
              </a:rPr>
              <a:t>Dde</a:t>
            </a:r>
            <a:r>
              <a:rPr lang="fr-BE" sz="1401" b="1">
                <a:latin typeface="Century Gothic" panose="020B0502020202020204" pitchFamily="34" charset="0"/>
                <a:cs typeface="Arial" panose="020B0604020202020204" pitchFamily="34" charset="0"/>
                <a:sym typeface="Wingdings" panose="05000000000000000000" pitchFamily="2" charset="2"/>
              </a:rPr>
              <a:t> avis CCEDRE</a:t>
            </a:r>
            <a:endParaRPr lang="fr-BE" sz="1401" b="1">
              <a:latin typeface="Century Gothic" panose="020B0502020202020204" pitchFamily="34" charset="0"/>
              <a:cs typeface="Arial" panose="020B0604020202020204" pitchFamily="34" charset="0"/>
            </a:endParaRPr>
          </a:p>
        </p:txBody>
      </p:sp>
      <p:cxnSp>
        <p:nvCxnSpPr>
          <p:cNvPr id="17" name="Connecteur : en angle 16">
            <a:extLst>
              <a:ext uri="{FF2B5EF4-FFF2-40B4-BE49-F238E27FC236}">
                <a16:creationId xmlns:a16="http://schemas.microsoft.com/office/drawing/2014/main" id="{4EDA4D67-8F48-25D2-064F-546CB4E8C9F8}"/>
              </a:ext>
            </a:extLst>
          </p:cNvPr>
          <p:cNvCxnSpPr>
            <a:endCxn id="67" idx="1"/>
          </p:cNvCxnSpPr>
          <p:nvPr/>
        </p:nvCxnSpPr>
        <p:spPr>
          <a:xfrm rot="16200000" flipH="1">
            <a:off x="800155" y="2553704"/>
            <a:ext cx="373673" cy="207199"/>
          </a:xfrm>
          <a:prstGeom prst="bentConnector2">
            <a:avLst/>
          </a:prstGeom>
          <a:ln w="63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ZoneTexte 20">
            <a:extLst>
              <a:ext uri="{FF2B5EF4-FFF2-40B4-BE49-F238E27FC236}">
                <a16:creationId xmlns:a16="http://schemas.microsoft.com/office/drawing/2014/main" id="{EC62D109-FC05-39D4-2C35-519664DE74EE}"/>
              </a:ext>
            </a:extLst>
          </p:cNvPr>
          <p:cNvSpPr txBox="1"/>
          <p:nvPr/>
        </p:nvSpPr>
        <p:spPr>
          <a:xfrm>
            <a:off x="7591175" y="4866012"/>
            <a:ext cx="819296" cy="523220"/>
          </a:xfrm>
          <a:prstGeom prst="rect">
            <a:avLst/>
          </a:prstGeom>
          <a:noFill/>
        </p:spPr>
        <p:txBody>
          <a:bodyPr wrap="square" rtlCol="0">
            <a:spAutoFit/>
          </a:bodyPr>
          <a:lstStyle/>
          <a:p>
            <a:r>
              <a:rPr lang="fr-BE" sz="1400">
                <a:latin typeface="Century Gothic" panose="020B0502020202020204" pitchFamily="34" charset="0"/>
              </a:rPr>
              <a:t>Avis +	</a:t>
            </a:r>
            <a:endParaRPr lang="fr-BE" sz="1400" b="1">
              <a:solidFill>
                <a:schemeClr val="accent2"/>
              </a:solidFill>
              <a:latin typeface="Century Gothic" panose="020B0502020202020204" pitchFamily="34" charset="0"/>
            </a:endParaRPr>
          </a:p>
        </p:txBody>
      </p:sp>
      <p:sp>
        <p:nvSpPr>
          <p:cNvPr id="22" name="ZoneTexte 21">
            <a:extLst>
              <a:ext uri="{FF2B5EF4-FFF2-40B4-BE49-F238E27FC236}">
                <a16:creationId xmlns:a16="http://schemas.microsoft.com/office/drawing/2014/main" id="{4816703D-F3BF-ADE7-9055-8DEA6AD84B48}"/>
              </a:ext>
            </a:extLst>
          </p:cNvPr>
          <p:cNvSpPr txBox="1"/>
          <p:nvPr/>
        </p:nvSpPr>
        <p:spPr>
          <a:xfrm>
            <a:off x="7591173" y="5506163"/>
            <a:ext cx="819296" cy="307777"/>
          </a:xfrm>
          <a:prstGeom prst="rect">
            <a:avLst/>
          </a:prstGeom>
          <a:noFill/>
        </p:spPr>
        <p:txBody>
          <a:bodyPr wrap="square" rtlCol="0">
            <a:spAutoFit/>
          </a:bodyPr>
          <a:lstStyle/>
          <a:p>
            <a:r>
              <a:rPr lang="fr-BE" sz="1400">
                <a:latin typeface="Century Gothic" panose="020B0502020202020204" pitchFamily="34" charset="0"/>
              </a:rPr>
              <a:t>Avis -</a:t>
            </a:r>
            <a:endParaRPr lang="fr-BE" sz="1400" b="1">
              <a:solidFill>
                <a:srgbClr val="00B050"/>
              </a:solidFill>
              <a:latin typeface="Century Gothic" panose="020B0502020202020204" pitchFamily="34" charset="0"/>
            </a:endParaRPr>
          </a:p>
        </p:txBody>
      </p:sp>
      <p:sp>
        <p:nvSpPr>
          <p:cNvPr id="14" name="ZoneTexte 13">
            <a:extLst>
              <a:ext uri="{FF2B5EF4-FFF2-40B4-BE49-F238E27FC236}">
                <a16:creationId xmlns:a16="http://schemas.microsoft.com/office/drawing/2014/main" id="{19544BE1-153A-AA9C-E3F5-E7901AB88226}"/>
              </a:ext>
            </a:extLst>
          </p:cNvPr>
          <p:cNvSpPr txBox="1"/>
          <p:nvPr/>
        </p:nvSpPr>
        <p:spPr>
          <a:xfrm>
            <a:off x="6490800" y="702914"/>
            <a:ext cx="1773455" cy="246221"/>
          </a:xfrm>
          <a:prstGeom prst="rect">
            <a:avLst/>
          </a:prstGeom>
          <a:noFill/>
        </p:spPr>
        <p:txBody>
          <a:bodyPr wrap="square" rtlCol="0">
            <a:spAutoFit/>
          </a:bodyPr>
          <a:lstStyle/>
          <a:p>
            <a:r>
              <a:rPr lang="fr-BE" sz="1000">
                <a:solidFill>
                  <a:prstClr val="black"/>
                </a:solidFill>
                <a:latin typeface="Century Gothic" panose="020B0502020202020204" pitchFamily="34" charset="0"/>
                <a:cs typeface="Arial" panose="020B0604020202020204" pitchFamily="34" charset="0"/>
              </a:rPr>
              <a:t>H: pollution historique</a:t>
            </a:r>
          </a:p>
        </p:txBody>
      </p:sp>
      <p:cxnSp>
        <p:nvCxnSpPr>
          <p:cNvPr id="7" name="Connecteur droit avec flèche 6">
            <a:extLst>
              <a:ext uri="{FF2B5EF4-FFF2-40B4-BE49-F238E27FC236}">
                <a16:creationId xmlns:a16="http://schemas.microsoft.com/office/drawing/2014/main" id="{A342AE21-5C50-834D-3432-0A95337E47A0}"/>
              </a:ext>
            </a:extLst>
          </p:cNvPr>
          <p:cNvCxnSpPr>
            <a:cxnSpLocks/>
          </p:cNvCxnSpPr>
          <p:nvPr/>
        </p:nvCxnSpPr>
        <p:spPr>
          <a:xfrm flipV="1">
            <a:off x="7186274" y="5065410"/>
            <a:ext cx="410931" cy="1575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60303AFF-A941-0BB2-0472-E9026BA92586}"/>
              </a:ext>
            </a:extLst>
          </p:cNvPr>
          <p:cNvCxnSpPr>
            <a:cxnSpLocks/>
          </p:cNvCxnSpPr>
          <p:nvPr/>
        </p:nvCxnSpPr>
        <p:spPr>
          <a:xfrm>
            <a:off x="7186274" y="5353993"/>
            <a:ext cx="404899" cy="2326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A714120F-6AA2-05A7-1356-AA16A76009B9}"/>
              </a:ext>
            </a:extLst>
          </p:cNvPr>
          <p:cNvCxnSpPr>
            <a:cxnSpLocks/>
          </p:cNvCxnSpPr>
          <p:nvPr/>
        </p:nvCxnSpPr>
        <p:spPr>
          <a:xfrm>
            <a:off x="8319187" y="5029597"/>
            <a:ext cx="41093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98D7F6-0E79-AA27-ABDE-D53599AED70F}"/>
              </a:ext>
            </a:extLst>
          </p:cNvPr>
          <p:cNvCxnSpPr>
            <a:cxnSpLocks/>
          </p:cNvCxnSpPr>
          <p:nvPr/>
        </p:nvCxnSpPr>
        <p:spPr>
          <a:xfrm>
            <a:off x="8319187" y="5627824"/>
            <a:ext cx="41093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CF5015FD-708E-C4FA-1EA0-2ED344F20738}"/>
              </a:ext>
            </a:extLst>
          </p:cNvPr>
          <p:cNvSpPr/>
          <p:nvPr/>
        </p:nvSpPr>
        <p:spPr>
          <a:xfrm>
            <a:off x="8826895" y="4800641"/>
            <a:ext cx="1083916" cy="415397"/>
          </a:xfrm>
          <a:prstGeom prst="roundRect">
            <a:avLst/>
          </a:prstGeom>
          <a:solidFill>
            <a:schemeClr val="accent4">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1400">
                <a:solidFill>
                  <a:schemeClr val="tx1"/>
                </a:solidFill>
                <a:latin typeface="Century Gothic"/>
              </a:rPr>
              <a:t>EDR-E</a:t>
            </a:r>
          </a:p>
        </p:txBody>
      </p:sp>
      <p:sp>
        <p:nvSpPr>
          <p:cNvPr id="31" name="Rectangle : coins arrondis 30">
            <a:extLst>
              <a:ext uri="{FF2B5EF4-FFF2-40B4-BE49-F238E27FC236}">
                <a16:creationId xmlns:a16="http://schemas.microsoft.com/office/drawing/2014/main" id="{238E49B3-83CA-709A-B35E-E782A702DCE0}"/>
              </a:ext>
            </a:extLst>
          </p:cNvPr>
          <p:cNvSpPr/>
          <p:nvPr/>
        </p:nvSpPr>
        <p:spPr>
          <a:xfrm>
            <a:off x="8824634" y="5428102"/>
            <a:ext cx="1081311" cy="41067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1400">
                <a:solidFill>
                  <a:schemeClr val="tx1"/>
                </a:solidFill>
                <a:latin typeface="Century Gothic"/>
              </a:rPr>
              <a:t>Fin de l’ER-E</a:t>
            </a:r>
          </a:p>
        </p:txBody>
      </p:sp>
      <p:sp>
        <p:nvSpPr>
          <p:cNvPr id="16" name="ZoneTexte 15">
            <a:extLst>
              <a:ext uri="{FF2B5EF4-FFF2-40B4-BE49-F238E27FC236}">
                <a16:creationId xmlns:a16="http://schemas.microsoft.com/office/drawing/2014/main" id="{9FAD69BB-EEF4-7F8E-6E0D-9169894803FE}"/>
              </a:ext>
            </a:extLst>
          </p:cNvPr>
          <p:cNvSpPr txBox="1"/>
          <p:nvPr/>
        </p:nvSpPr>
        <p:spPr>
          <a:xfrm>
            <a:off x="2076046" y="2716851"/>
            <a:ext cx="4277129" cy="246221"/>
          </a:xfrm>
          <a:prstGeom prst="rect">
            <a:avLst/>
          </a:prstGeom>
          <a:noFill/>
        </p:spPr>
        <p:txBody>
          <a:bodyPr wrap="square" rtlCol="0">
            <a:spAutoFit/>
          </a:bodyPr>
          <a:lstStyle/>
          <a:p>
            <a:pPr marL="370781" indent="-370781">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Usages de type IV (SH et ESO) </a:t>
            </a:r>
            <a:r>
              <a:rPr lang="fr-BE" sz="1000" b="1" dirty="0">
                <a:solidFill>
                  <a:prstClr val="black"/>
                </a:solidFill>
                <a:latin typeface="Century Gothic" panose="020B0502020202020204" pitchFamily="34" charset="0"/>
                <a:cs typeface="Arial" panose="020B0604020202020204" pitchFamily="34" charset="0"/>
              </a:rPr>
              <a:t>+ type I </a:t>
            </a:r>
            <a:r>
              <a:rPr lang="fr-BE" sz="1000" dirty="0">
                <a:solidFill>
                  <a:prstClr val="black"/>
                </a:solidFill>
                <a:latin typeface="Century Gothic" panose="020B0502020202020204" pitchFamily="34" charset="0"/>
                <a:cs typeface="Arial" panose="020B0604020202020204" pitchFamily="34" charset="0"/>
              </a:rPr>
              <a:t>(E)</a:t>
            </a:r>
          </a:p>
        </p:txBody>
      </p:sp>
      <p:sp>
        <p:nvSpPr>
          <p:cNvPr id="23" name="ZoneTexte 22">
            <a:extLst>
              <a:ext uri="{FF2B5EF4-FFF2-40B4-BE49-F238E27FC236}">
                <a16:creationId xmlns:a16="http://schemas.microsoft.com/office/drawing/2014/main" id="{141495B2-176B-9DB4-948C-F111BCA343D9}"/>
              </a:ext>
            </a:extLst>
          </p:cNvPr>
          <p:cNvSpPr txBox="1"/>
          <p:nvPr/>
        </p:nvSpPr>
        <p:spPr>
          <a:xfrm>
            <a:off x="6467312" y="887708"/>
            <a:ext cx="2333834"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ASB : absence de stress biologique </a:t>
            </a:r>
          </a:p>
        </p:txBody>
      </p:sp>
      <p:sp>
        <p:nvSpPr>
          <p:cNvPr id="25" name="ZoneTexte 24">
            <a:extLst>
              <a:ext uri="{FF2B5EF4-FFF2-40B4-BE49-F238E27FC236}">
                <a16:creationId xmlns:a16="http://schemas.microsoft.com/office/drawing/2014/main" id="{9375CBA5-2D33-D7A1-53C5-5A168ACEDF13}"/>
              </a:ext>
            </a:extLst>
          </p:cNvPr>
          <p:cNvSpPr txBox="1"/>
          <p:nvPr/>
        </p:nvSpPr>
        <p:spPr>
          <a:xfrm>
            <a:off x="6490800" y="1064404"/>
            <a:ext cx="2908114"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ISB : indication de stress biologique</a:t>
            </a:r>
          </a:p>
        </p:txBody>
      </p:sp>
      <p:pic>
        <p:nvPicPr>
          <p:cNvPr id="19" name="Image 18">
            <a:extLst>
              <a:ext uri="{FF2B5EF4-FFF2-40B4-BE49-F238E27FC236}">
                <a16:creationId xmlns:a16="http://schemas.microsoft.com/office/drawing/2014/main" id="{972D8BCF-CF1B-EE8B-0FE6-C4ADA3CD395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29" name="Image 28">
            <a:extLst>
              <a:ext uri="{FF2B5EF4-FFF2-40B4-BE49-F238E27FC236}">
                <a16:creationId xmlns:a16="http://schemas.microsoft.com/office/drawing/2014/main" id="{809EF833-EDE9-C1FC-C90C-3C0CB7FC076D}"/>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32" name="Image 31">
            <a:extLst>
              <a:ext uri="{FF2B5EF4-FFF2-40B4-BE49-F238E27FC236}">
                <a16:creationId xmlns:a16="http://schemas.microsoft.com/office/drawing/2014/main" id="{468CF218-A9D6-F1A4-6A57-E6853DADE44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33" name="ZoneTexte 32">
            <a:extLst>
              <a:ext uri="{FF2B5EF4-FFF2-40B4-BE49-F238E27FC236}">
                <a16:creationId xmlns:a16="http://schemas.microsoft.com/office/drawing/2014/main" id="{A61CE92C-EC65-B654-7C83-E0BE0B8DA8B0}"/>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19</a:t>
            </a:r>
            <a:endParaRPr lang="fr-BE"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85105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21F1457-22BE-4917-BF36-37726A834F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9" name="Image 8">
            <a:extLst>
              <a:ext uri="{FF2B5EF4-FFF2-40B4-BE49-F238E27FC236}">
                <a16:creationId xmlns:a16="http://schemas.microsoft.com/office/drawing/2014/main" id="{10542ACD-D56E-4260-8EF4-ABA0F6AF8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53" y="247903"/>
            <a:ext cx="4660592" cy="1664025"/>
          </a:xfrm>
          <a:prstGeom prst="rect">
            <a:avLst/>
          </a:prstGeom>
        </p:spPr>
      </p:pic>
      <p:pic>
        <p:nvPicPr>
          <p:cNvPr id="10" name="Picture 2">
            <a:extLst>
              <a:ext uri="{FF2B5EF4-FFF2-40B4-BE49-F238E27FC236}">
                <a16:creationId xmlns:a16="http://schemas.microsoft.com/office/drawing/2014/main" id="{BBA611EA-DAF7-408D-A50F-1527FAC841D7}"/>
              </a:ext>
            </a:extLst>
          </p:cNvPr>
          <p:cNvPicPr>
            <a:picLocks noChangeAspect="1" noChangeArrowheads="1"/>
          </p:cNvPicPr>
          <p:nvPr/>
        </p:nvPicPr>
        <p:blipFill>
          <a:blip r:embed="rId4"/>
          <a:srcRect/>
          <a:stretch>
            <a:fillRect/>
          </a:stretch>
        </p:blipFill>
        <p:spPr bwMode="auto">
          <a:xfrm>
            <a:off x="10379186" y="414560"/>
            <a:ext cx="1365650" cy="1600720"/>
          </a:xfrm>
          <a:prstGeom prst="rect">
            <a:avLst/>
          </a:prstGeom>
          <a:noFill/>
          <a:ln w="9525">
            <a:noFill/>
            <a:miter lim="800000"/>
            <a:headEnd/>
            <a:tailEnd/>
          </a:ln>
        </p:spPr>
      </p:pic>
      <p:sp>
        <p:nvSpPr>
          <p:cNvPr id="6" name="Rectangle 5">
            <a:extLst>
              <a:ext uri="{FF2B5EF4-FFF2-40B4-BE49-F238E27FC236}">
                <a16:creationId xmlns:a16="http://schemas.microsoft.com/office/drawing/2014/main" id="{C78EC7EC-C1A9-440D-B70F-D7FF5E41C707}"/>
              </a:ext>
            </a:extLst>
          </p:cNvPr>
          <p:cNvSpPr/>
          <p:nvPr/>
        </p:nvSpPr>
        <p:spPr>
          <a:xfrm>
            <a:off x="818994" y="2932710"/>
            <a:ext cx="10554012" cy="992579"/>
          </a:xfrm>
          <a:prstGeom prst="rect">
            <a:avLst/>
          </a:prstGeom>
        </p:spPr>
        <p:txBody>
          <a:bodyPr wrap="square" lIns="68580" tIns="34290" rIns="68580" bIns="34290" anchor="t">
            <a:spAutoFit/>
          </a:bodyPr>
          <a:lstStyle/>
          <a:p>
            <a:pPr algn="ctr" defTabSz="457201"/>
            <a:r>
              <a:rPr lang="fr-BE" sz="6000" dirty="0">
                <a:solidFill>
                  <a:srgbClr val="7AB929"/>
                </a:solidFill>
                <a:latin typeface="Century Gothic" panose="020B0502020202020204" pitchFamily="34" charset="0"/>
                <a:cs typeface="Arial"/>
              </a:rPr>
              <a:t>Merci pour votre attention ! </a:t>
            </a:r>
          </a:p>
        </p:txBody>
      </p:sp>
      <p:pic>
        <p:nvPicPr>
          <p:cNvPr id="2" name="Image 1">
            <a:extLst>
              <a:ext uri="{FF2B5EF4-FFF2-40B4-BE49-F238E27FC236}">
                <a16:creationId xmlns:a16="http://schemas.microsoft.com/office/drawing/2014/main" id="{DA9B066C-34E9-C33C-E921-F247507CD2E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pic>
        <p:nvPicPr>
          <p:cNvPr id="3" name="Image 2">
            <a:extLst>
              <a:ext uri="{FF2B5EF4-FFF2-40B4-BE49-F238E27FC236}">
                <a16:creationId xmlns:a16="http://schemas.microsoft.com/office/drawing/2014/main" id="{4A3F0577-DAB8-AAAD-E0F8-5E9F847A8EE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4" name="Image 3">
            <a:extLst>
              <a:ext uri="{FF2B5EF4-FFF2-40B4-BE49-F238E27FC236}">
                <a16:creationId xmlns:a16="http://schemas.microsoft.com/office/drawing/2014/main" id="{DE0BB3A1-B074-E41A-D4C8-D182D63512A2}"/>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374861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2136AF7F-3033-6425-E9F6-BBC6697AF47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grpSp>
        <p:nvGrpSpPr>
          <p:cNvPr id="14" name="Groupe 13">
            <a:extLst>
              <a:ext uri="{FF2B5EF4-FFF2-40B4-BE49-F238E27FC236}">
                <a16:creationId xmlns:a16="http://schemas.microsoft.com/office/drawing/2014/main" id="{DD391C94-1E4F-4C1C-5F66-72A352A2C8DB}"/>
              </a:ext>
            </a:extLst>
          </p:cNvPr>
          <p:cNvGrpSpPr/>
          <p:nvPr/>
        </p:nvGrpSpPr>
        <p:grpSpPr>
          <a:xfrm>
            <a:off x="6467310" y="58302"/>
            <a:ext cx="5578531" cy="938394"/>
            <a:chOff x="6467310" y="58302"/>
            <a:chExt cx="5578531" cy="938394"/>
          </a:xfrm>
        </p:grpSpPr>
        <p:cxnSp>
          <p:nvCxnSpPr>
            <p:cNvPr id="3" name="Connecteur droit avec flèche 2">
              <a:extLst>
                <a:ext uri="{FF2B5EF4-FFF2-40B4-BE49-F238E27FC236}">
                  <a16:creationId xmlns:a16="http://schemas.microsoft.com/office/drawing/2014/main" id="{A48AA2E9-7B7C-F599-0381-7619A371ACAC}"/>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F6C361C5-D757-398E-6D00-210390877796}"/>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BD601040-0E1E-561B-C5FB-203B15C6BEA3}"/>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6" name="ZoneTexte 5">
              <a:extLst>
                <a:ext uri="{FF2B5EF4-FFF2-40B4-BE49-F238E27FC236}">
                  <a16:creationId xmlns:a16="http://schemas.microsoft.com/office/drawing/2014/main" id="{CB5B44BC-796D-6F8A-803F-BA289185B4BE}"/>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7" name="ZoneTexte 6">
              <a:extLst>
                <a:ext uri="{FF2B5EF4-FFF2-40B4-BE49-F238E27FC236}">
                  <a16:creationId xmlns:a16="http://schemas.microsoft.com/office/drawing/2014/main" id="{953B7361-B386-CD6C-8859-5E7D27D6F7D0}"/>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8" name="ZoneTexte 7">
              <a:extLst>
                <a:ext uri="{FF2B5EF4-FFF2-40B4-BE49-F238E27FC236}">
                  <a16:creationId xmlns:a16="http://schemas.microsoft.com/office/drawing/2014/main" id="{4C9C1969-ED34-1DD3-4BA0-96C97C984375}"/>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9" name="Rectangle 8">
              <a:extLst>
                <a:ext uri="{FF2B5EF4-FFF2-40B4-BE49-F238E27FC236}">
                  <a16:creationId xmlns:a16="http://schemas.microsoft.com/office/drawing/2014/main" id="{11DA1A50-0703-956A-CF1D-C7FC3646A4EC}"/>
                </a:ext>
              </a:extLst>
            </p:cNvPr>
            <p:cNvSpPr/>
            <p:nvPr/>
          </p:nvSpPr>
          <p:spPr>
            <a:xfrm>
              <a:off x="6477145" y="62351"/>
              <a:ext cx="5568696" cy="9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 name="ZoneTexte 1">
            <a:extLst>
              <a:ext uri="{FF2B5EF4-FFF2-40B4-BE49-F238E27FC236}">
                <a16:creationId xmlns:a16="http://schemas.microsoft.com/office/drawing/2014/main" id="{83D1C532-4A72-7417-D8CB-B98F58418565}"/>
              </a:ext>
            </a:extLst>
          </p:cNvPr>
          <p:cNvSpPr txBox="1"/>
          <p:nvPr/>
        </p:nvSpPr>
        <p:spPr>
          <a:xfrm>
            <a:off x="459045" y="2308103"/>
            <a:ext cx="7209086" cy="431015"/>
          </a:xfrm>
          <a:prstGeom prst="rect">
            <a:avLst/>
          </a:prstGeom>
          <a:noFill/>
        </p:spPr>
        <p:txBody>
          <a:bodyPr wrap="square" rtlCol="0">
            <a:spAutoFit/>
          </a:bodyPr>
          <a:lstStyle/>
          <a:p>
            <a:r>
              <a:rPr lang="fr-BE" sz="2201" u="sng" dirty="0">
                <a:solidFill>
                  <a:prstClr val="black"/>
                </a:solidFill>
                <a:latin typeface="Century Gothic" panose="020B0502020202020204" pitchFamily="34" charset="0"/>
                <a:cs typeface="Arial" panose="020B0604020202020204" pitchFamily="34" charset="0"/>
              </a:rPr>
              <a:t>Usage retenu :</a:t>
            </a:r>
          </a:p>
        </p:txBody>
      </p:sp>
      <p:sp>
        <p:nvSpPr>
          <p:cNvPr id="17" name="ZoneTexte 16">
            <a:extLst>
              <a:ext uri="{FF2B5EF4-FFF2-40B4-BE49-F238E27FC236}">
                <a16:creationId xmlns:a16="http://schemas.microsoft.com/office/drawing/2014/main" id="{F08E5EF0-88A9-10F2-4183-D489B97AB0F2}"/>
              </a:ext>
            </a:extLst>
          </p:cNvPr>
          <p:cNvSpPr txBox="1"/>
          <p:nvPr/>
        </p:nvSpPr>
        <p:spPr>
          <a:xfrm>
            <a:off x="1054208" y="3136352"/>
            <a:ext cx="7209086" cy="1477969"/>
          </a:xfrm>
          <a:prstGeom prst="rect">
            <a:avLst/>
          </a:prstGeom>
          <a:noFill/>
        </p:spPr>
        <p:txBody>
          <a:bodyPr wrap="square" rtlCol="0">
            <a:spAutoFit/>
          </a:bodyPr>
          <a:lstStyle/>
          <a:p>
            <a:r>
              <a:rPr lang="fr-BE" sz="1801" dirty="0">
                <a:solidFill>
                  <a:prstClr val="black"/>
                </a:solidFill>
                <a:latin typeface="Century Gothic" panose="020B0502020202020204" pitchFamily="34" charset="0"/>
                <a:cs typeface="Arial" panose="020B0604020202020204" pitchFamily="34" charset="0"/>
              </a:rPr>
              <a:t>Usage de droit - Type III</a:t>
            </a:r>
          </a:p>
          <a:p>
            <a:endParaRPr lang="fr-BE" sz="1801" dirty="0">
              <a:solidFill>
                <a:prstClr val="black"/>
              </a:solidFill>
              <a:latin typeface="Century Gothic" panose="020B0502020202020204" pitchFamily="34" charset="0"/>
              <a:cs typeface="Arial" panose="020B0604020202020204" pitchFamily="34" charset="0"/>
            </a:endParaRPr>
          </a:p>
          <a:p>
            <a:r>
              <a:rPr lang="fr-BE" sz="1801" dirty="0">
                <a:solidFill>
                  <a:prstClr val="black"/>
                </a:solidFill>
                <a:latin typeface="Century Gothic" panose="020B0502020202020204" pitchFamily="34" charset="0"/>
                <a:cs typeface="Arial" panose="020B0604020202020204" pitchFamily="34" charset="0"/>
              </a:rPr>
              <a:t>Usage projeté - Type IV</a:t>
            </a:r>
          </a:p>
          <a:p>
            <a:endParaRPr lang="fr-BE" sz="1801" dirty="0">
              <a:solidFill>
                <a:prstClr val="black"/>
              </a:solidFill>
              <a:latin typeface="Century Gothic" panose="020B0502020202020204" pitchFamily="34" charset="0"/>
              <a:cs typeface="Arial" panose="020B0604020202020204" pitchFamily="34" charset="0"/>
            </a:endParaRPr>
          </a:p>
          <a:p>
            <a:r>
              <a:rPr lang="fr-BE" sz="1801" dirty="0">
                <a:solidFill>
                  <a:prstClr val="black"/>
                </a:solidFill>
                <a:latin typeface="Century Gothic" panose="020B0502020202020204" pitchFamily="34" charset="0"/>
                <a:cs typeface="Arial" panose="020B0604020202020204" pitchFamily="34" charset="0"/>
              </a:rPr>
              <a:t>Usage effectif - Type V</a:t>
            </a:r>
          </a:p>
        </p:txBody>
      </p:sp>
      <p:sp>
        <p:nvSpPr>
          <p:cNvPr id="19" name="Rectangle 18">
            <a:extLst>
              <a:ext uri="{FF2B5EF4-FFF2-40B4-BE49-F238E27FC236}">
                <a16:creationId xmlns:a16="http://schemas.microsoft.com/office/drawing/2014/main" id="{60C6B972-D936-5EE0-CBC9-2D4E0A2F43DB}"/>
              </a:ext>
            </a:extLst>
          </p:cNvPr>
          <p:cNvSpPr/>
          <p:nvPr/>
        </p:nvSpPr>
        <p:spPr>
          <a:xfrm>
            <a:off x="646619" y="3615134"/>
            <a:ext cx="3551723" cy="51976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1"/>
          </a:p>
        </p:txBody>
      </p:sp>
      <p:cxnSp>
        <p:nvCxnSpPr>
          <p:cNvPr id="21" name="Connecteur droit 20">
            <a:extLst>
              <a:ext uri="{FF2B5EF4-FFF2-40B4-BE49-F238E27FC236}">
                <a16:creationId xmlns:a16="http://schemas.microsoft.com/office/drawing/2014/main" id="{8CFE3429-371B-D26B-2CF2-FF6D6339F238}"/>
              </a:ext>
            </a:extLst>
          </p:cNvPr>
          <p:cNvCxnSpPr>
            <a:cxnSpLocks/>
          </p:cNvCxnSpPr>
          <p:nvPr/>
        </p:nvCxnSpPr>
        <p:spPr>
          <a:xfrm>
            <a:off x="958188" y="3327417"/>
            <a:ext cx="2860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92E7C70D-9168-6F51-52ED-231862517D56}"/>
              </a:ext>
            </a:extLst>
          </p:cNvPr>
          <p:cNvCxnSpPr>
            <a:cxnSpLocks/>
          </p:cNvCxnSpPr>
          <p:nvPr/>
        </p:nvCxnSpPr>
        <p:spPr>
          <a:xfrm>
            <a:off x="958188" y="4432719"/>
            <a:ext cx="2860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BDB1CBD7-D179-681C-D205-14AE9F5574FA}"/>
              </a:ext>
            </a:extLst>
          </p:cNvPr>
          <p:cNvSpPr txBox="1"/>
          <p:nvPr/>
        </p:nvSpPr>
        <p:spPr>
          <a:xfrm>
            <a:off x="1566832" y="5606414"/>
            <a:ext cx="9076624" cy="369460"/>
          </a:xfrm>
          <a:prstGeom prst="rect">
            <a:avLst/>
          </a:prstGeom>
          <a:noFill/>
        </p:spPr>
        <p:txBody>
          <a:bodyPr wrap="square" rtlCol="0">
            <a:spAutoFit/>
          </a:bodyPr>
          <a:lstStyle/>
          <a:p>
            <a:r>
              <a:rPr lang="fr-BE" sz="1801" dirty="0">
                <a:solidFill>
                  <a:prstClr val="black"/>
                </a:solidFill>
                <a:latin typeface="Century Gothic" panose="020B0502020202020204" pitchFamily="34" charset="0"/>
                <a:cs typeface="Arial" panose="020B0604020202020204" pitchFamily="34" charset="0"/>
                <a:sym typeface="Wingdings" panose="05000000000000000000" pitchFamily="2" charset="2"/>
              </a:rPr>
              <a:t>REMARQUE: Il est toujours possible de prendre un usage plus contraignant</a:t>
            </a:r>
            <a:endParaRPr lang="fr-BE" sz="1801" dirty="0">
              <a:solidFill>
                <a:prstClr val="black"/>
              </a:solidFill>
              <a:latin typeface="Century Gothic" panose="020B0502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29D2D3B4-575A-405A-B595-1BC7245CDF36}"/>
              </a:ext>
            </a:extLst>
          </p:cNvPr>
          <p:cNvSpPr txBox="1"/>
          <p:nvPr/>
        </p:nvSpPr>
        <p:spPr>
          <a:xfrm>
            <a:off x="6393501" y="1617251"/>
            <a:ext cx="5568696" cy="707886"/>
          </a:xfrm>
          <a:prstGeom prst="rect">
            <a:avLst/>
          </a:prstGeom>
          <a:noFill/>
        </p:spPr>
        <p:txBody>
          <a:bodyPr wrap="square" rtlCol="0">
            <a:spAutoFit/>
          </a:bodyPr>
          <a:lstStyle/>
          <a:p>
            <a:r>
              <a:rPr lang="fr-BE" sz="4000" b="1" u="sng" dirty="0">
                <a:solidFill>
                  <a:srgbClr val="92D050"/>
                </a:solidFill>
                <a:latin typeface="Century Gothic" panose="020B0502020202020204" pitchFamily="34" charset="0"/>
                <a:cs typeface="Arial" panose="020B0604020202020204" pitchFamily="34" charset="0"/>
              </a:rPr>
              <a:t>Etude d’orientation</a:t>
            </a:r>
          </a:p>
        </p:txBody>
      </p:sp>
      <p:sp>
        <p:nvSpPr>
          <p:cNvPr id="18" name="ZoneTexte 17">
            <a:extLst>
              <a:ext uri="{FF2B5EF4-FFF2-40B4-BE49-F238E27FC236}">
                <a16:creationId xmlns:a16="http://schemas.microsoft.com/office/drawing/2014/main" id="{B3F1BA39-3CBD-D86D-CAD4-0F4FCA5B1058}"/>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pic>
        <p:nvPicPr>
          <p:cNvPr id="16" name="Image 15">
            <a:extLst>
              <a:ext uri="{FF2B5EF4-FFF2-40B4-BE49-F238E27FC236}">
                <a16:creationId xmlns:a16="http://schemas.microsoft.com/office/drawing/2014/main" id="{AA64311F-B51C-4697-A51B-B351EA7131B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0" name="Image 19">
            <a:extLst>
              <a:ext uri="{FF2B5EF4-FFF2-40B4-BE49-F238E27FC236}">
                <a16:creationId xmlns:a16="http://schemas.microsoft.com/office/drawing/2014/main" id="{5ACF0095-C183-8736-1FE6-C99323499108}"/>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20770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50B7EA4F-4BDC-BF74-13BB-48A954A3B14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6" y="1311625"/>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cxnSp>
        <p:nvCxnSpPr>
          <p:cNvPr id="20" name="Connecteur droit avec flèche 19">
            <a:extLst>
              <a:ext uri="{FF2B5EF4-FFF2-40B4-BE49-F238E27FC236}">
                <a16:creationId xmlns:a16="http://schemas.microsoft.com/office/drawing/2014/main" id="{760A71A0-A5CD-F97C-8BCB-7750F105D972}"/>
              </a:ext>
            </a:extLst>
          </p:cNvPr>
          <p:cNvCxnSpPr/>
          <p:nvPr/>
        </p:nvCxnSpPr>
        <p:spPr>
          <a:xfrm>
            <a:off x="4160520" y="1539112"/>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ZoneTexte 63">
            <a:extLst>
              <a:ext uri="{FF2B5EF4-FFF2-40B4-BE49-F238E27FC236}">
                <a16:creationId xmlns:a16="http://schemas.microsoft.com/office/drawing/2014/main" id="{CEDE97DB-7963-0DC3-51D9-0CDAD3011CD2}"/>
              </a:ext>
            </a:extLst>
          </p:cNvPr>
          <p:cNvSpPr txBox="1"/>
          <p:nvPr/>
        </p:nvSpPr>
        <p:spPr>
          <a:xfrm>
            <a:off x="4839033" y="1391962"/>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grpSp>
        <p:nvGrpSpPr>
          <p:cNvPr id="14" name="Groupe 13">
            <a:extLst>
              <a:ext uri="{FF2B5EF4-FFF2-40B4-BE49-F238E27FC236}">
                <a16:creationId xmlns:a16="http://schemas.microsoft.com/office/drawing/2014/main" id="{DD391C94-1E4F-4C1C-5F66-72A352A2C8DB}"/>
              </a:ext>
            </a:extLst>
          </p:cNvPr>
          <p:cNvGrpSpPr/>
          <p:nvPr/>
        </p:nvGrpSpPr>
        <p:grpSpPr>
          <a:xfrm>
            <a:off x="6467310" y="58302"/>
            <a:ext cx="5578531" cy="938394"/>
            <a:chOff x="6467310" y="58302"/>
            <a:chExt cx="5578531" cy="938394"/>
          </a:xfrm>
        </p:grpSpPr>
        <p:cxnSp>
          <p:nvCxnSpPr>
            <p:cNvPr id="3" name="Connecteur droit avec flèche 2">
              <a:extLst>
                <a:ext uri="{FF2B5EF4-FFF2-40B4-BE49-F238E27FC236}">
                  <a16:creationId xmlns:a16="http://schemas.microsoft.com/office/drawing/2014/main" id="{A48AA2E9-7B7C-F599-0381-7619A371ACAC}"/>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F6C361C5-D757-398E-6D00-210390877796}"/>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BD601040-0E1E-561B-C5FB-203B15C6BEA3}"/>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6" name="ZoneTexte 5">
              <a:extLst>
                <a:ext uri="{FF2B5EF4-FFF2-40B4-BE49-F238E27FC236}">
                  <a16:creationId xmlns:a16="http://schemas.microsoft.com/office/drawing/2014/main" id="{CB5B44BC-796D-6F8A-803F-BA289185B4BE}"/>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7" name="ZoneTexte 6">
              <a:extLst>
                <a:ext uri="{FF2B5EF4-FFF2-40B4-BE49-F238E27FC236}">
                  <a16:creationId xmlns:a16="http://schemas.microsoft.com/office/drawing/2014/main" id="{953B7361-B386-CD6C-8859-5E7D27D6F7D0}"/>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8" name="ZoneTexte 7">
              <a:extLst>
                <a:ext uri="{FF2B5EF4-FFF2-40B4-BE49-F238E27FC236}">
                  <a16:creationId xmlns:a16="http://schemas.microsoft.com/office/drawing/2014/main" id="{4C9C1969-ED34-1DD3-4BA0-96C97C984375}"/>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9" name="Rectangle 8">
              <a:extLst>
                <a:ext uri="{FF2B5EF4-FFF2-40B4-BE49-F238E27FC236}">
                  <a16:creationId xmlns:a16="http://schemas.microsoft.com/office/drawing/2014/main" id="{11DA1A50-0703-956A-CF1D-C7FC3646A4EC}"/>
                </a:ext>
              </a:extLst>
            </p:cNvPr>
            <p:cNvSpPr/>
            <p:nvPr/>
          </p:nvSpPr>
          <p:spPr>
            <a:xfrm>
              <a:off x="6477145" y="62351"/>
              <a:ext cx="5568696" cy="9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3" name="ZoneTexte 12">
            <a:extLst>
              <a:ext uri="{FF2B5EF4-FFF2-40B4-BE49-F238E27FC236}">
                <a16:creationId xmlns:a16="http://schemas.microsoft.com/office/drawing/2014/main" id="{F5B6B526-D9DC-1D57-FD0F-B5A4EC84E9E8}"/>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sp>
        <p:nvSpPr>
          <p:cNvPr id="2" name="ZoneTexte 1">
            <a:extLst>
              <a:ext uri="{FF2B5EF4-FFF2-40B4-BE49-F238E27FC236}">
                <a16:creationId xmlns:a16="http://schemas.microsoft.com/office/drawing/2014/main" id="{3E2FE29D-B1E8-C57F-DD88-1824602ED48D}"/>
              </a:ext>
            </a:extLst>
          </p:cNvPr>
          <p:cNvSpPr txBox="1"/>
          <p:nvPr/>
        </p:nvSpPr>
        <p:spPr>
          <a:xfrm>
            <a:off x="6393501" y="1617251"/>
            <a:ext cx="5568696" cy="1323439"/>
          </a:xfrm>
          <a:prstGeom prst="rect">
            <a:avLst/>
          </a:prstGeom>
          <a:noFill/>
        </p:spPr>
        <p:txBody>
          <a:bodyPr wrap="square" rtlCol="0">
            <a:spAutoFit/>
          </a:bodyPr>
          <a:lstStyle/>
          <a:p>
            <a:pPr algn="ctr"/>
            <a:r>
              <a:rPr lang="fr-BE" sz="4000" b="1" u="sng" dirty="0">
                <a:solidFill>
                  <a:srgbClr val="92D050"/>
                </a:solidFill>
                <a:latin typeface="Century Gothic" panose="020B0502020202020204" pitchFamily="34" charset="0"/>
                <a:cs typeface="Arial" panose="020B0604020202020204" pitchFamily="34" charset="0"/>
              </a:rPr>
              <a:t>Etude de caractérisation</a:t>
            </a:r>
          </a:p>
        </p:txBody>
      </p:sp>
      <p:sp>
        <p:nvSpPr>
          <p:cNvPr id="17" name="ZoneTexte 16">
            <a:extLst>
              <a:ext uri="{FF2B5EF4-FFF2-40B4-BE49-F238E27FC236}">
                <a16:creationId xmlns:a16="http://schemas.microsoft.com/office/drawing/2014/main" id="{29C22CA0-845C-150B-A4D5-D280D4C7A9E8}"/>
              </a:ext>
            </a:extLst>
          </p:cNvPr>
          <p:cNvSpPr txBox="1"/>
          <p:nvPr/>
        </p:nvSpPr>
        <p:spPr>
          <a:xfrm>
            <a:off x="385159" y="3113446"/>
            <a:ext cx="7209086" cy="431015"/>
          </a:xfrm>
          <a:prstGeom prst="rect">
            <a:avLst/>
          </a:prstGeom>
          <a:noFill/>
        </p:spPr>
        <p:txBody>
          <a:bodyPr wrap="square" rtlCol="0">
            <a:spAutoFit/>
          </a:bodyPr>
          <a:lstStyle/>
          <a:p>
            <a:r>
              <a:rPr lang="fr-BE" sz="2201" u="sng" dirty="0">
                <a:solidFill>
                  <a:prstClr val="black"/>
                </a:solidFill>
                <a:latin typeface="Century Gothic" panose="020B0502020202020204" pitchFamily="34" charset="0"/>
                <a:cs typeface="Arial" panose="020B0604020202020204" pitchFamily="34" charset="0"/>
              </a:rPr>
              <a:t>Usage retenu </a:t>
            </a:r>
            <a:r>
              <a:rPr lang="fr-BE" sz="1401" u="sng" dirty="0">
                <a:solidFill>
                  <a:prstClr val="black"/>
                </a:solidFill>
                <a:latin typeface="Century Gothic" panose="020B0502020202020204" pitchFamily="34" charset="0"/>
                <a:cs typeface="Arial" panose="020B0604020202020204" pitchFamily="34" charset="0"/>
              </a:rPr>
              <a:t>(pas de changement des situations entre l’EO et l’EC)</a:t>
            </a:r>
            <a:r>
              <a:rPr lang="fr-BE" sz="2201" u="sng" dirty="0">
                <a:solidFill>
                  <a:prstClr val="black"/>
                </a:solidFill>
                <a:latin typeface="Century Gothic" panose="020B0502020202020204" pitchFamily="34" charset="0"/>
                <a:cs typeface="Arial" panose="020B0604020202020204" pitchFamily="34" charset="0"/>
              </a:rPr>
              <a:t> :</a:t>
            </a:r>
          </a:p>
        </p:txBody>
      </p:sp>
      <p:sp>
        <p:nvSpPr>
          <p:cNvPr id="19" name="ZoneTexte 18">
            <a:extLst>
              <a:ext uri="{FF2B5EF4-FFF2-40B4-BE49-F238E27FC236}">
                <a16:creationId xmlns:a16="http://schemas.microsoft.com/office/drawing/2014/main" id="{4CA3266F-D563-01E2-4AF4-98B4C65205D8}"/>
              </a:ext>
            </a:extLst>
          </p:cNvPr>
          <p:cNvSpPr txBox="1"/>
          <p:nvPr/>
        </p:nvSpPr>
        <p:spPr>
          <a:xfrm>
            <a:off x="980322" y="3941696"/>
            <a:ext cx="7209086" cy="1477969"/>
          </a:xfrm>
          <a:prstGeom prst="rect">
            <a:avLst/>
          </a:prstGeom>
          <a:noFill/>
        </p:spPr>
        <p:txBody>
          <a:bodyPr wrap="square" rtlCol="0">
            <a:spAutoFit/>
          </a:bodyPr>
          <a:lstStyle/>
          <a:p>
            <a:r>
              <a:rPr lang="fr-BE" sz="1801" dirty="0">
                <a:solidFill>
                  <a:prstClr val="black"/>
                </a:solidFill>
                <a:latin typeface="Century Gothic" panose="020B0502020202020204" pitchFamily="34" charset="0"/>
                <a:cs typeface="Arial" panose="020B0604020202020204" pitchFamily="34" charset="0"/>
              </a:rPr>
              <a:t>Usage de droit - Type III</a:t>
            </a:r>
          </a:p>
          <a:p>
            <a:endParaRPr lang="fr-BE" sz="1801" dirty="0">
              <a:solidFill>
                <a:prstClr val="black"/>
              </a:solidFill>
              <a:latin typeface="Century Gothic" panose="020B0502020202020204" pitchFamily="34" charset="0"/>
              <a:cs typeface="Arial" panose="020B0604020202020204" pitchFamily="34" charset="0"/>
            </a:endParaRPr>
          </a:p>
          <a:p>
            <a:r>
              <a:rPr lang="fr-BE" sz="1801" dirty="0">
                <a:solidFill>
                  <a:prstClr val="black"/>
                </a:solidFill>
                <a:latin typeface="Century Gothic" panose="020B0502020202020204" pitchFamily="34" charset="0"/>
                <a:cs typeface="Arial" panose="020B0604020202020204" pitchFamily="34" charset="0"/>
              </a:rPr>
              <a:t>Usage projeté - Type IV</a:t>
            </a:r>
          </a:p>
          <a:p>
            <a:endParaRPr lang="fr-BE" sz="1801" dirty="0">
              <a:solidFill>
                <a:prstClr val="black"/>
              </a:solidFill>
              <a:latin typeface="Century Gothic" panose="020B0502020202020204" pitchFamily="34" charset="0"/>
              <a:cs typeface="Arial" panose="020B0604020202020204" pitchFamily="34" charset="0"/>
            </a:endParaRPr>
          </a:p>
          <a:p>
            <a:r>
              <a:rPr lang="fr-BE" sz="1801" dirty="0">
                <a:solidFill>
                  <a:prstClr val="black"/>
                </a:solidFill>
                <a:latin typeface="Century Gothic" panose="020B0502020202020204" pitchFamily="34" charset="0"/>
                <a:cs typeface="Arial" panose="020B0604020202020204" pitchFamily="34" charset="0"/>
              </a:rPr>
              <a:t>Usage effectif - Type V</a:t>
            </a:r>
          </a:p>
        </p:txBody>
      </p:sp>
      <p:sp>
        <p:nvSpPr>
          <p:cNvPr id="21" name="Rectangle 20">
            <a:extLst>
              <a:ext uri="{FF2B5EF4-FFF2-40B4-BE49-F238E27FC236}">
                <a16:creationId xmlns:a16="http://schemas.microsoft.com/office/drawing/2014/main" id="{84D7CA23-7ECD-4D81-1076-2C161F93A9F9}"/>
              </a:ext>
            </a:extLst>
          </p:cNvPr>
          <p:cNvSpPr/>
          <p:nvPr/>
        </p:nvSpPr>
        <p:spPr>
          <a:xfrm>
            <a:off x="572733" y="4420478"/>
            <a:ext cx="3551723" cy="51976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1"/>
          </a:p>
        </p:txBody>
      </p:sp>
      <p:cxnSp>
        <p:nvCxnSpPr>
          <p:cNvPr id="22" name="Connecteur droit 21">
            <a:extLst>
              <a:ext uri="{FF2B5EF4-FFF2-40B4-BE49-F238E27FC236}">
                <a16:creationId xmlns:a16="http://schemas.microsoft.com/office/drawing/2014/main" id="{0E401F8F-EA4F-816A-697C-7C6FB6ACE9A3}"/>
              </a:ext>
            </a:extLst>
          </p:cNvPr>
          <p:cNvCxnSpPr>
            <a:cxnSpLocks/>
          </p:cNvCxnSpPr>
          <p:nvPr/>
        </p:nvCxnSpPr>
        <p:spPr>
          <a:xfrm>
            <a:off x="884302" y="4132761"/>
            <a:ext cx="2860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B56D0DD6-BB3B-06B5-590E-57E7B4ED1AAB}"/>
              </a:ext>
            </a:extLst>
          </p:cNvPr>
          <p:cNvCxnSpPr>
            <a:cxnSpLocks/>
          </p:cNvCxnSpPr>
          <p:nvPr/>
        </p:nvCxnSpPr>
        <p:spPr>
          <a:xfrm>
            <a:off x="884302" y="5238063"/>
            <a:ext cx="2860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889D89C0-AC20-9C7A-427B-CFCFDF7F86D0}"/>
              </a:ext>
            </a:extLst>
          </p:cNvPr>
          <p:cNvSpPr txBox="1"/>
          <p:nvPr/>
        </p:nvSpPr>
        <p:spPr>
          <a:xfrm>
            <a:off x="4599656" y="4481679"/>
            <a:ext cx="7209086" cy="369460"/>
          </a:xfrm>
          <a:prstGeom prst="rect">
            <a:avLst/>
          </a:prstGeom>
          <a:noFill/>
        </p:spPr>
        <p:txBody>
          <a:bodyPr wrap="square" rtlCol="0">
            <a:spAutoFit/>
          </a:bodyPr>
          <a:lstStyle/>
          <a:p>
            <a:r>
              <a:rPr lang="fr-BE" sz="1801" dirty="0">
                <a:solidFill>
                  <a:prstClr val="black"/>
                </a:solidFill>
                <a:latin typeface="Century Gothic" panose="020B0502020202020204" pitchFamily="34" charset="0"/>
                <a:cs typeface="Arial" panose="020B0604020202020204" pitchFamily="34" charset="0"/>
                <a:sym typeface="Wingdings" panose="05000000000000000000" pitchFamily="2" charset="2"/>
              </a:rPr>
              <a:t> Délimitation des pollutions en </a:t>
            </a:r>
            <a:r>
              <a:rPr lang="fr-BE" sz="1801" b="1" dirty="0">
                <a:solidFill>
                  <a:prstClr val="black"/>
                </a:solidFill>
                <a:latin typeface="Century Gothic" panose="020B0502020202020204" pitchFamily="34" charset="0"/>
                <a:cs typeface="Arial" panose="020B0604020202020204" pitchFamily="34" charset="0"/>
                <a:sym typeface="Wingdings" panose="05000000000000000000" pitchFamily="2" charset="2"/>
              </a:rPr>
              <a:t>type IV</a:t>
            </a:r>
            <a:endParaRPr lang="fr-BE" sz="1801" b="1" dirty="0">
              <a:solidFill>
                <a:prstClr val="black"/>
              </a:solidFill>
              <a:latin typeface="Century Gothic" panose="020B0502020202020204" pitchFamily="34" charset="0"/>
              <a:cs typeface="Arial" panose="020B0604020202020204" pitchFamily="34" charset="0"/>
            </a:endParaRPr>
          </a:p>
        </p:txBody>
      </p:sp>
      <p:sp>
        <p:nvSpPr>
          <p:cNvPr id="25" name="ZoneTexte 24">
            <a:extLst>
              <a:ext uri="{FF2B5EF4-FFF2-40B4-BE49-F238E27FC236}">
                <a16:creationId xmlns:a16="http://schemas.microsoft.com/office/drawing/2014/main" id="{454AFE07-B23F-9F5F-789F-A3EF27C3678B}"/>
              </a:ext>
            </a:extLst>
          </p:cNvPr>
          <p:cNvSpPr txBox="1"/>
          <p:nvPr/>
        </p:nvSpPr>
        <p:spPr>
          <a:xfrm>
            <a:off x="4584865" y="5390994"/>
            <a:ext cx="7209086" cy="369460"/>
          </a:xfrm>
          <a:prstGeom prst="rect">
            <a:avLst/>
          </a:prstGeom>
          <a:noFill/>
        </p:spPr>
        <p:txBody>
          <a:bodyPr wrap="square" rtlCol="0">
            <a:spAutoFit/>
          </a:bodyPr>
          <a:lstStyle/>
          <a:p>
            <a:r>
              <a:rPr lang="fr-BE" sz="1801" dirty="0">
                <a:solidFill>
                  <a:prstClr val="black"/>
                </a:solidFill>
                <a:latin typeface="Century Gothic" panose="020B0502020202020204" pitchFamily="34" charset="0"/>
                <a:cs typeface="Arial" panose="020B0604020202020204" pitchFamily="34" charset="0"/>
                <a:sym typeface="Wingdings" panose="05000000000000000000" pitchFamily="2" charset="2"/>
              </a:rPr>
              <a:t> Si pollutions en </a:t>
            </a:r>
            <a:r>
              <a:rPr lang="fr-BE" sz="1801" b="1" dirty="0">
                <a:solidFill>
                  <a:prstClr val="black"/>
                </a:solidFill>
                <a:latin typeface="Century Gothic" panose="020B0502020202020204" pitchFamily="34" charset="0"/>
                <a:cs typeface="Arial" panose="020B0604020202020204" pitchFamily="34" charset="0"/>
                <a:sym typeface="Wingdings" panose="05000000000000000000" pitchFamily="2" charset="2"/>
              </a:rPr>
              <a:t>type IV </a:t>
            </a:r>
            <a:r>
              <a:rPr lang="fr-BE" sz="1801" dirty="0">
                <a:solidFill>
                  <a:prstClr val="black"/>
                </a:solidFill>
                <a:latin typeface="Century Gothic" panose="020B0502020202020204" pitchFamily="34" charset="0"/>
                <a:cs typeface="Arial" panose="020B0604020202020204" pitchFamily="34" charset="0"/>
                <a:sym typeface="Wingdings" panose="05000000000000000000" pitchFamily="2" charset="2"/>
              </a:rPr>
              <a:t> Etude de risques</a:t>
            </a:r>
            <a:endParaRPr lang="fr-BE" sz="1801" dirty="0">
              <a:solidFill>
                <a:prstClr val="black"/>
              </a:solidFill>
              <a:latin typeface="Century Gothic" panose="020B0502020202020204" pitchFamily="34" charset="0"/>
              <a:cs typeface="Arial" panose="020B0604020202020204" pitchFamily="34" charset="0"/>
            </a:endParaRPr>
          </a:p>
        </p:txBody>
      </p:sp>
      <p:sp>
        <p:nvSpPr>
          <p:cNvPr id="27" name="ZoneTexte 26">
            <a:extLst>
              <a:ext uri="{FF2B5EF4-FFF2-40B4-BE49-F238E27FC236}">
                <a16:creationId xmlns:a16="http://schemas.microsoft.com/office/drawing/2014/main" id="{15884643-B681-2CD0-606B-2C1A41AD997C}"/>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pic>
        <p:nvPicPr>
          <p:cNvPr id="16" name="Image 15">
            <a:extLst>
              <a:ext uri="{FF2B5EF4-FFF2-40B4-BE49-F238E27FC236}">
                <a16:creationId xmlns:a16="http://schemas.microsoft.com/office/drawing/2014/main" id="{F6D67CBC-EAD8-986D-2BF0-0C9288CA9EF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8" name="Image 27">
            <a:extLst>
              <a:ext uri="{FF2B5EF4-FFF2-40B4-BE49-F238E27FC236}">
                <a16:creationId xmlns:a16="http://schemas.microsoft.com/office/drawing/2014/main" id="{05B74F81-8E52-B51C-DB1E-7A7E25FCB52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29194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P spid="13" grpId="0"/>
      <p:bldP spid="2" grpId="0"/>
      <p:bldP spid="17" grpId="0"/>
      <p:bldP spid="19" grpId="0"/>
      <p:bldP spid="21" grpId="0" animBg="1"/>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8CF0012-D744-3E89-5F63-7CE7DD55B7B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6" y="1311625"/>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6" y="2107169"/>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cxnSp>
        <p:nvCxnSpPr>
          <p:cNvPr id="20" name="Connecteur droit avec flèche 19">
            <a:extLst>
              <a:ext uri="{FF2B5EF4-FFF2-40B4-BE49-F238E27FC236}">
                <a16:creationId xmlns:a16="http://schemas.microsoft.com/office/drawing/2014/main" id="{760A71A0-A5CD-F97C-8BCB-7750F105D972}"/>
              </a:ext>
            </a:extLst>
          </p:cNvPr>
          <p:cNvCxnSpPr/>
          <p:nvPr/>
        </p:nvCxnSpPr>
        <p:spPr>
          <a:xfrm>
            <a:off x="4160520" y="1539112"/>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ZoneTexte 63">
            <a:extLst>
              <a:ext uri="{FF2B5EF4-FFF2-40B4-BE49-F238E27FC236}">
                <a16:creationId xmlns:a16="http://schemas.microsoft.com/office/drawing/2014/main" id="{CEDE97DB-7963-0DC3-51D9-0CDAD3011CD2}"/>
              </a:ext>
            </a:extLst>
          </p:cNvPr>
          <p:cNvSpPr txBox="1"/>
          <p:nvPr/>
        </p:nvSpPr>
        <p:spPr>
          <a:xfrm>
            <a:off x="4839033" y="1391962"/>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grpSp>
        <p:nvGrpSpPr>
          <p:cNvPr id="14" name="Groupe 13">
            <a:extLst>
              <a:ext uri="{FF2B5EF4-FFF2-40B4-BE49-F238E27FC236}">
                <a16:creationId xmlns:a16="http://schemas.microsoft.com/office/drawing/2014/main" id="{DD391C94-1E4F-4C1C-5F66-72A352A2C8DB}"/>
              </a:ext>
            </a:extLst>
          </p:cNvPr>
          <p:cNvGrpSpPr/>
          <p:nvPr/>
        </p:nvGrpSpPr>
        <p:grpSpPr>
          <a:xfrm>
            <a:off x="6467310" y="58302"/>
            <a:ext cx="5578531" cy="938394"/>
            <a:chOff x="6467310" y="58302"/>
            <a:chExt cx="5578531" cy="938394"/>
          </a:xfrm>
        </p:grpSpPr>
        <p:cxnSp>
          <p:nvCxnSpPr>
            <p:cNvPr id="3" name="Connecteur droit avec flèche 2">
              <a:extLst>
                <a:ext uri="{FF2B5EF4-FFF2-40B4-BE49-F238E27FC236}">
                  <a16:creationId xmlns:a16="http://schemas.microsoft.com/office/drawing/2014/main" id="{A48AA2E9-7B7C-F599-0381-7619A371ACAC}"/>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F6C361C5-D757-398E-6D00-210390877796}"/>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BD601040-0E1E-561B-C5FB-203B15C6BEA3}"/>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6" name="ZoneTexte 5">
              <a:extLst>
                <a:ext uri="{FF2B5EF4-FFF2-40B4-BE49-F238E27FC236}">
                  <a16:creationId xmlns:a16="http://schemas.microsoft.com/office/drawing/2014/main" id="{CB5B44BC-796D-6F8A-803F-BA289185B4BE}"/>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7" name="ZoneTexte 6">
              <a:extLst>
                <a:ext uri="{FF2B5EF4-FFF2-40B4-BE49-F238E27FC236}">
                  <a16:creationId xmlns:a16="http://schemas.microsoft.com/office/drawing/2014/main" id="{953B7361-B386-CD6C-8859-5E7D27D6F7D0}"/>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8" name="ZoneTexte 7">
              <a:extLst>
                <a:ext uri="{FF2B5EF4-FFF2-40B4-BE49-F238E27FC236}">
                  <a16:creationId xmlns:a16="http://schemas.microsoft.com/office/drawing/2014/main" id="{4C9C1969-ED34-1DD3-4BA0-96C97C984375}"/>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9" name="Rectangle 8">
              <a:extLst>
                <a:ext uri="{FF2B5EF4-FFF2-40B4-BE49-F238E27FC236}">
                  <a16:creationId xmlns:a16="http://schemas.microsoft.com/office/drawing/2014/main" id="{11DA1A50-0703-956A-CF1D-C7FC3646A4EC}"/>
                </a:ext>
              </a:extLst>
            </p:cNvPr>
            <p:cNvSpPr/>
            <p:nvPr/>
          </p:nvSpPr>
          <p:spPr>
            <a:xfrm>
              <a:off x="6477145" y="62351"/>
              <a:ext cx="5568696" cy="9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3" name="ZoneTexte 12">
            <a:extLst>
              <a:ext uri="{FF2B5EF4-FFF2-40B4-BE49-F238E27FC236}">
                <a16:creationId xmlns:a16="http://schemas.microsoft.com/office/drawing/2014/main" id="{F5B6B526-D9DC-1D57-FD0F-B5A4EC84E9E8}"/>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sp>
        <p:nvSpPr>
          <p:cNvPr id="19" name="ZoneTexte 18">
            <a:extLst>
              <a:ext uri="{FF2B5EF4-FFF2-40B4-BE49-F238E27FC236}">
                <a16:creationId xmlns:a16="http://schemas.microsoft.com/office/drawing/2014/main" id="{FD6B7447-FD0D-3229-C192-CB6AAFB5FF24}"/>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pic>
        <p:nvPicPr>
          <p:cNvPr id="16" name="Image 15">
            <a:extLst>
              <a:ext uri="{FF2B5EF4-FFF2-40B4-BE49-F238E27FC236}">
                <a16:creationId xmlns:a16="http://schemas.microsoft.com/office/drawing/2014/main" id="{EC29FE4A-AD4B-228D-30C8-E93CA18E977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1" name="Image 20">
            <a:extLst>
              <a:ext uri="{FF2B5EF4-FFF2-40B4-BE49-F238E27FC236}">
                <a16:creationId xmlns:a16="http://schemas.microsoft.com/office/drawing/2014/main" id="{FEE47995-EE31-EAB9-2972-EF1B91709D26}"/>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117720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1CFE869-4E47-53B8-2020-CC0DA81C67E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6" y="1311625"/>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6" y="2107169"/>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cxnSp>
        <p:nvCxnSpPr>
          <p:cNvPr id="20" name="Connecteur droit avec flèche 19">
            <a:extLst>
              <a:ext uri="{FF2B5EF4-FFF2-40B4-BE49-F238E27FC236}">
                <a16:creationId xmlns:a16="http://schemas.microsoft.com/office/drawing/2014/main" id="{760A71A0-A5CD-F97C-8BCB-7750F105D972}"/>
              </a:ext>
            </a:extLst>
          </p:cNvPr>
          <p:cNvCxnSpPr/>
          <p:nvPr/>
        </p:nvCxnSpPr>
        <p:spPr>
          <a:xfrm>
            <a:off x="4160520" y="1539112"/>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ZoneTexte 63">
            <a:extLst>
              <a:ext uri="{FF2B5EF4-FFF2-40B4-BE49-F238E27FC236}">
                <a16:creationId xmlns:a16="http://schemas.microsoft.com/office/drawing/2014/main" id="{CEDE97DB-7963-0DC3-51D9-0CDAD3011CD2}"/>
              </a:ext>
            </a:extLst>
          </p:cNvPr>
          <p:cNvSpPr txBox="1"/>
          <p:nvPr/>
        </p:nvSpPr>
        <p:spPr>
          <a:xfrm>
            <a:off x="4839033" y="1391962"/>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sp>
        <p:nvSpPr>
          <p:cNvPr id="67" name="ZoneTexte 66">
            <a:extLst>
              <a:ext uri="{FF2B5EF4-FFF2-40B4-BE49-F238E27FC236}">
                <a16:creationId xmlns:a16="http://schemas.microsoft.com/office/drawing/2014/main" id="{2103CB32-4B5B-2DA0-A1EC-A08ABD8C7CF3}"/>
              </a:ext>
            </a:extLst>
          </p:cNvPr>
          <p:cNvSpPr txBox="1"/>
          <p:nvPr/>
        </p:nvSpPr>
        <p:spPr>
          <a:xfrm>
            <a:off x="473246" y="2870110"/>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ESR</a:t>
            </a:r>
          </a:p>
        </p:txBody>
      </p:sp>
      <p:grpSp>
        <p:nvGrpSpPr>
          <p:cNvPr id="13" name="Groupe 12">
            <a:extLst>
              <a:ext uri="{FF2B5EF4-FFF2-40B4-BE49-F238E27FC236}">
                <a16:creationId xmlns:a16="http://schemas.microsoft.com/office/drawing/2014/main" id="{3E701AE9-4FBC-C13C-703F-85429982D1AB}"/>
              </a:ext>
            </a:extLst>
          </p:cNvPr>
          <p:cNvGrpSpPr/>
          <p:nvPr/>
        </p:nvGrpSpPr>
        <p:grpSpPr>
          <a:xfrm>
            <a:off x="6467310" y="58302"/>
            <a:ext cx="5578531" cy="938394"/>
            <a:chOff x="6467310" y="58302"/>
            <a:chExt cx="5578531" cy="938394"/>
          </a:xfrm>
        </p:grpSpPr>
        <p:cxnSp>
          <p:nvCxnSpPr>
            <p:cNvPr id="14" name="Connecteur droit avec flèche 13">
              <a:extLst>
                <a:ext uri="{FF2B5EF4-FFF2-40B4-BE49-F238E27FC236}">
                  <a16:creationId xmlns:a16="http://schemas.microsoft.com/office/drawing/2014/main" id="{A82B92EF-6602-F45B-5092-14CD532CE14C}"/>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BFD8583-5F57-0783-4904-CB21F1422204}"/>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99D7311-FAB0-7BF4-5B99-18211175F08C}"/>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9" name="ZoneTexte 18">
              <a:extLst>
                <a:ext uri="{FF2B5EF4-FFF2-40B4-BE49-F238E27FC236}">
                  <a16:creationId xmlns:a16="http://schemas.microsoft.com/office/drawing/2014/main" id="{077398BD-8283-F6E5-3A07-BCF8D9115DED}"/>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21" name="ZoneTexte 20">
              <a:extLst>
                <a:ext uri="{FF2B5EF4-FFF2-40B4-BE49-F238E27FC236}">
                  <a16:creationId xmlns:a16="http://schemas.microsoft.com/office/drawing/2014/main" id="{371AEBD2-6711-82D5-6EED-8901C48235F7}"/>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22" name="ZoneTexte 21">
              <a:extLst>
                <a:ext uri="{FF2B5EF4-FFF2-40B4-BE49-F238E27FC236}">
                  <a16:creationId xmlns:a16="http://schemas.microsoft.com/office/drawing/2014/main" id="{3A9E22BE-EB56-D416-F364-7B687F9810F5}"/>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23" name="Rectangle 22">
              <a:extLst>
                <a:ext uri="{FF2B5EF4-FFF2-40B4-BE49-F238E27FC236}">
                  <a16:creationId xmlns:a16="http://schemas.microsoft.com/office/drawing/2014/main" id="{511A4961-24F8-9898-5DAE-C206BF9CDA23}"/>
                </a:ext>
              </a:extLst>
            </p:cNvPr>
            <p:cNvSpPr/>
            <p:nvPr/>
          </p:nvSpPr>
          <p:spPr>
            <a:xfrm>
              <a:off x="6477145" y="62351"/>
              <a:ext cx="5568696" cy="9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5" name="ZoneTexte 4">
            <a:extLst>
              <a:ext uri="{FF2B5EF4-FFF2-40B4-BE49-F238E27FC236}">
                <a16:creationId xmlns:a16="http://schemas.microsoft.com/office/drawing/2014/main" id="{7EF636F9-6D06-8592-ADCB-7F36B17F6FDE}"/>
              </a:ext>
            </a:extLst>
          </p:cNvPr>
          <p:cNvSpPr txBox="1"/>
          <p:nvPr/>
        </p:nvSpPr>
        <p:spPr>
          <a:xfrm>
            <a:off x="1001964" y="4217852"/>
            <a:ext cx="8734192" cy="369332"/>
          </a:xfrm>
          <a:prstGeom prst="rect">
            <a:avLst/>
          </a:prstGeom>
          <a:noFill/>
        </p:spPr>
        <p:txBody>
          <a:bodyPr wrap="square" rtlCol="0">
            <a:spAutoFit/>
          </a:bodyPr>
          <a:lstStyle/>
          <a:p>
            <a:r>
              <a:rPr lang="fr-BE" dirty="0">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dirty="0">
                <a:solidFill>
                  <a:prstClr val="black"/>
                </a:solidFill>
                <a:latin typeface="Century Gothic" panose="020B0502020202020204" pitchFamily="34" charset="0"/>
                <a:cs typeface="Arial" panose="020B0604020202020204" pitchFamily="34" charset="0"/>
              </a:rPr>
              <a:t>Comparaison entre les concentrations représentatives et les VSH, VSN</a:t>
            </a:r>
            <a:r>
              <a:rPr lang="fr-BE" baseline="-25000" dirty="0">
                <a:solidFill>
                  <a:prstClr val="black"/>
                </a:solidFill>
                <a:latin typeface="Century Gothic" panose="020B0502020202020204" pitchFamily="34" charset="0"/>
                <a:cs typeface="Arial" panose="020B0604020202020204" pitchFamily="34" charset="0"/>
              </a:rPr>
              <a:t>AJ</a:t>
            </a:r>
            <a:endParaRPr lang="fr-BE" dirty="0">
              <a:solidFill>
                <a:prstClr val="black"/>
              </a:solidFill>
              <a:latin typeface="Century Gothic" panose="020B0502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F0F9D416-B217-8654-E8D2-3367ABB04E71}"/>
              </a:ext>
            </a:extLst>
          </p:cNvPr>
          <p:cNvSpPr txBox="1"/>
          <p:nvPr/>
        </p:nvSpPr>
        <p:spPr>
          <a:xfrm>
            <a:off x="1041730" y="4883147"/>
            <a:ext cx="5054270" cy="369332"/>
          </a:xfrm>
          <a:prstGeom prst="rect">
            <a:avLst/>
          </a:prstGeom>
          <a:noFill/>
        </p:spPr>
        <p:txBody>
          <a:bodyPr wrap="square" rtlCol="0">
            <a:spAutoFit/>
          </a:bodyPr>
          <a:lstStyle/>
          <a:p>
            <a:r>
              <a:rPr lang="fr-BE" dirty="0">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b="1" dirty="0">
                <a:solidFill>
                  <a:prstClr val="black"/>
                </a:solidFill>
                <a:latin typeface="Century Gothic" panose="020B0502020202020204" pitchFamily="34" charset="0"/>
                <a:cs typeface="Arial" panose="020B0604020202020204" pitchFamily="34" charset="0"/>
              </a:rPr>
              <a:t>Type IV </a:t>
            </a:r>
            <a:r>
              <a:rPr lang="fr-BE" dirty="0">
                <a:solidFill>
                  <a:prstClr val="black"/>
                </a:solidFill>
                <a:latin typeface="Century Gothic" panose="020B0502020202020204" pitchFamily="34" charset="0"/>
                <a:cs typeface="Arial" panose="020B0604020202020204" pitchFamily="34" charset="0"/>
              </a:rPr>
              <a:t>+ « pas de zone particulière »</a:t>
            </a:r>
          </a:p>
        </p:txBody>
      </p:sp>
      <p:sp>
        <p:nvSpPr>
          <p:cNvPr id="7" name="ZoneTexte 6">
            <a:extLst>
              <a:ext uri="{FF2B5EF4-FFF2-40B4-BE49-F238E27FC236}">
                <a16:creationId xmlns:a16="http://schemas.microsoft.com/office/drawing/2014/main" id="{1A303459-C65D-F81E-425B-B23CB9F76C60}"/>
              </a:ext>
            </a:extLst>
          </p:cNvPr>
          <p:cNvSpPr txBox="1"/>
          <p:nvPr/>
        </p:nvSpPr>
        <p:spPr>
          <a:xfrm>
            <a:off x="6096000" y="4910025"/>
            <a:ext cx="1973436" cy="369460"/>
          </a:xfrm>
          <a:prstGeom prst="rect">
            <a:avLst/>
          </a:prstGeom>
          <a:noFill/>
        </p:spPr>
        <p:txBody>
          <a:bodyPr wrap="square" rtlCol="0">
            <a:spAutoFit/>
          </a:bodyPr>
          <a:lstStyle/>
          <a:p>
            <a:r>
              <a:rPr lang="fr-BE" sz="1801" dirty="0">
                <a:solidFill>
                  <a:prstClr val="black"/>
                </a:solidFill>
                <a:latin typeface="Century Gothic" panose="020B0502020202020204" pitchFamily="34" charset="0"/>
                <a:cs typeface="Arial" panose="020B0604020202020204" pitchFamily="34" charset="0"/>
                <a:sym typeface="Wingdings" panose="05000000000000000000" pitchFamily="2" charset="2"/>
              </a:rPr>
              <a:t> </a:t>
            </a:r>
            <a:r>
              <a:rPr lang="fr-BE" dirty="0">
                <a:solidFill>
                  <a:prstClr val="black"/>
                </a:solidFill>
                <a:latin typeface="Century Gothic" panose="020B0502020202020204" pitchFamily="34" charset="0"/>
                <a:cs typeface="Arial" panose="020B0604020202020204" pitchFamily="34" charset="0"/>
                <a:sym typeface="Wingdings" panose="05000000000000000000" pitchFamily="2" charset="2"/>
              </a:rPr>
              <a:t>ESR</a:t>
            </a:r>
            <a:r>
              <a:rPr lang="fr-BE" sz="1400" dirty="0">
                <a:solidFill>
                  <a:prstClr val="black"/>
                </a:solidFill>
                <a:latin typeface="Century Gothic" panose="020B0502020202020204" pitchFamily="34" charset="0"/>
                <a:cs typeface="Arial" panose="020B0604020202020204" pitchFamily="34" charset="0"/>
                <a:sym typeface="Wingdings" panose="05000000000000000000" pitchFamily="2" charset="2"/>
              </a:rPr>
              <a:t>-écosystème</a:t>
            </a:r>
            <a:endParaRPr lang="fr-BE" sz="1400" dirty="0">
              <a:solidFill>
                <a:prstClr val="black"/>
              </a:solidFill>
              <a:latin typeface="Century Gothic" panose="020B0502020202020204" pitchFamily="34" charset="0"/>
              <a:cs typeface="Arial" panose="020B0604020202020204" pitchFamily="34" charset="0"/>
            </a:endParaRPr>
          </a:p>
        </p:txBody>
      </p:sp>
      <p:sp>
        <p:nvSpPr>
          <p:cNvPr id="8" name="Interdiction 7">
            <a:extLst>
              <a:ext uri="{FF2B5EF4-FFF2-40B4-BE49-F238E27FC236}">
                <a16:creationId xmlns:a16="http://schemas.microsoft.com/office/drawing/2014/main" id="{37977A92-872A-E359-6908-7114C069E598}"/>
              </a:ext>
            </a:extLst>
          </p:cNvPr>
          <p:cNvSpPr/>
          <p:nvPr/>
        </p:nvSpPr>
        <p:spPr>
          <a:xfrm>
            <a:off x="6774240" y="4799642"/>
            <a:ext cx="616956" cy="590225"/>
          </a:xfrm>
          <a:prstGeom prst="noSmoking">
            <a:avLst>
              <a:gd name="adj" fmla="val 1350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1">
              <a:solidFill>
                <a:schemeClr val="tx1"/>
              </a:solidFill>
            </a:endParaRPr>
          </a:p>
        </p:txBody>
      </p:sp>
      <p:sp>
        <p:nvSpPr>
          <p:cNvPr id="9" name="ZoneTexte 8">
            <a:extLst>
              <a:ext uri="{FF2B5EF4-FFF2-40B4-BE49-F238E27FC236}">
                <a16:creationId xmlns:a16="http://schemas.microsoft.com/office/drawing/2014/main" id="{607424C3-FC53-B4B8-1F8B-2692FE13A483}"/>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sp>
        <p:nvSpPr>
          <p:cNvPr id="24" name="ZoneTexte 23">
            <a:extLst>
              <a:ext uri="{FF2B5EF4-FFF2-40B4-BE49-F238E27FC236}">
                <a16:creationId xmlns:a16="http://schemas.microsoft.com/office/drawing/2014/main" id="{9E6AC95A-CF38-508E-639E-F66B391C0B4B}"/>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cxnSp>
        <p:nvCxnSpPr>
          <p:cNvPr id="27" name="Connecteur droit 26">
            <a:extLst>
              <a:ext uri="{FF2B5EF4-FFF2-40B4-BE49-F238E27FC236}">
                <a16:creationId xmlns:a16="http://schemas.microsoft.com/office/drawing/2014/main" id="{2FC0D807-0E91-5225-7006-1827E14FE36E}"/>
              </a:ext>
            </a:extLst>
          </p:cNvPr>
          <p:cNvCxnSpPr>
            <a:cxnSpLocks/>
          </p:cNvCxnSpPr>
          <p:nvPr/>
        </p:nvCxnSpPr>
        <p:spPr>
          <a:xfrm>
            <a:off x="181475" y="2256586"/>
            <a:ext cx="0" cy="785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9E2355E7-EFB9-2CA5-385F-F82BCBA4E41B}"/>
              </a:ext>
            </a:extLst>
          </p:cNvPr>
          <p:cNvCxnSpPr>
            <a:cxnSpLocks/>
          </p:cNvCxnSpPr>
          <p:nvPr/>
        </p:nvCxnSpPr>
        <p:spPr>
          <a:xfrm flipH="1">
            <a:off x="181475" y="2256586"/>
            <a:ext cx="2935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0B39E46E-9602-17BE-31D7-035BD51160B5}"/>
              </a:ext>
            </a:extLst>
          </p:cNvPr>
          <p:cNvCxnSpPr>
            <a:cxnSpLocks/>
          </p:cNvCxnSpPr>
          <p:nvPr/>
        </p:nvCxnSpPr>
        <p:spPr>
          <a:xfrm>
            <a:off x="181475" y="3042557"/>
            <a:ext cx="2485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729B7B66-95B8-FF1C-A6ED-98A50D67D5A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5" name="Image 24">
            <a:extLst>
              <a:ext uri="{FF2B5EF4-FFF2-40B4-BE49-F238E27FC236}">
                <a16:creationId xmlns:a16="http://schemas.microsoft.com/office/drawing/2014/main" id="{71B1CFC1-643C-588E-4CDD-9BC410A54D53}"/>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Tree>
    <p:extLst>
      <p:ext uri="{BB962C8B-B14F-4D97-AF65-F5344CB8AC3E}">
        <p14:creationId xmlns:p14="http://schemas.microsoft.com/office/powerpoint/2010/main" val="82547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C870156-8BD5-F3FB-0345-22FAF7902D1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11062012" y="6156365"/>
            <a:ext cx="1129989" cy="701636"/>
          </a:xfrm>
          <a:prstGeom prst="rect">
            <a:avLst/>
          </a:prstGeom>
        </p:spPr>
      </p:pic>
      <p:sp>
        <p:nvSpPr>
          <p:cNvPr id="10" name="ZoneTexte 9">
            <a:extLst>
              <a:ext uri="{FF2B5EF4-FFF2-40B4-BE49-F238E27FC236}">
                <a16:creationId xmlns:a16="http://schemas.microsoft.com/office/drawing/2014/main" id="{E0F43A50-8C2A-B076-1034-2C32C69A36CA}"/>
              </a:ext>
            </a:extLst>
          </p:cNvPr>
          <p:cNvSpPr txBox="1"/>
          <p:nvPr/>
        </p:nvSpPr>
        <p:spPr>
          <a:xfrm>
            <a:off x="282943" y="276175"/>
            <a:ext cx="1198385"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Terrain</a:t>
            </a:r>
          </a:p>
        </p:txBody>
      </p:sp>
      <p:sp>
        <p:nvSpPr>
          <p:cNvPr id="11" name="ZoneTexte 10">
            <a:extLst>
              <a:ext uri="{FF2B5EF4-FFF2-40B4-BE49-F238E27FC236}">
                <a16:creationId xmlns:a16="http://schemas.microsoft.com/office/drawing/2014/main" id="{E077A492-07BC-D30D-8A8E-9A168F0403EE}"/>
              </a:ext>
            </a:extLst>
          </p:cNvPr>
          <p:cNvSpPr txBox="1"/>
          <p:nvPr/>
        </p:nvSpPr>
        <p:spPr>
          <a:xfrm>
            <a:off x="1630886" y="0"/>
            <a:ext cx="4093806" cy="861774"/>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actuelle : type 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de droit: type III</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 FAP »</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Pas de ZPC, site sensible</a:t>
            </a:r>
          </a:p>
        </p:txBody>
      </p:sp>
      <p:cxnSp>
        <p:nvCxnSpPr>
          <p:cNvPr id="12" name="Connecteur droit avec flèche 11">
            <a:extLst>
              <a:ext uri="{FF2B5EF4-FFF2-40B4-BE49-F238E27FC236}">
                <a16:creationId xmlns:a16="http://schemas.microsoft.com/office/drawing/2014/main" id="{2797E571-0A41-F86E-D977-838625096A25}"/>
              </a:ext>
            </a:extLst>
          </p:cNvPr>
          <p:cNvCxnSpPr>
            <a:cxnSpLocks/>
          </p:cNvCxnSpPr>
          <p:nvPr/>
        </p:nvCxnSpPr>
        <p:spPr>
          <a:xfrm>
            <a:off x="882135" y="587454"/>
            <a:ext cx="0" cy="770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A7468C1-7FFF-D4AC-5DD5-36FF92469962}"/>
              </a:ext>
            </a:extLst>
          </p:cNvPr>
          <p:cNvSpPr txBox="1"/>
          <p:nvPr/>
        </p:nvSpPr>
        <p:spPr>
          <a:xfrm>
            <a:off x="1630886" y="1311625"/>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sp>
        <p:nvSpPr>
          <p:cNvPr id="18" name="ZoneTexte 17">
            <a:extLst>
              <a:ext uri="{FF2B5EF4-FFF2-40B4-BE49-F238E27FC236}">
                <a16:creationId xmlns:a16="http://schemas.microsoft.com/office/drawing/2014/main" id="{4DE4BCFD-AA52-EE47-BA52-22A407CE1558}"/>
              </a:ext>
            </a:extLst>
          </p:cNvPr>
          <p:cNvSpPr txBox="1"/>
          <p:nvPr/>
        </p:nvSpPr>
        <p:spPr>
          <a:xfrm>
            <a:off x="1630886" y="2107169"/>
            <a:ext cx="2173018" cy="400110"/>
          </a:xfrm>
          <a:prstGeom prst="rect">
            <a:avLst/>
          </a:prstGeom>
          <a:noFill/>
        </p:spPr>
        <p:txBody>
          <a:bodyPr wrap="square" rtlCol="0">
            <a:spAutoFit/>
          </a:bodyPr>
          <a:lstStyle/>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Situation projetée: </a:t>
            </a:r>
            <a:r>
              <a:rPr lang="fr-BE" sz="1000" b="1" dirty="0">
                <a:solidFill>
                  <a:prstClr val="black"/>
                </a:solidFill>
                <a:latin typeface="Century Gothic" panose="020B0502020202020204" pitchFamily="34" charset="0"/>
                <a:cs typeface="Arial" panose="020B0604020202020204" pitchFamily="34" charset="0"/>
              </a:rPr>
              <a:t>type IV</a:t>
            </a:r>
          </a:p>
          <a:p>
            <a:pPr marL="370790" indent="-370790">
              <a:buFont typeface="Arial" panose="020B0604020202020204" pitchFamily="34" charset="0"/>
              <a:buChar char="•"/>
            </a:pPr>
            <a:r>
              <a:rPr lang="fr-BE" sz="1000" dirty="0">
                <a:solidFill>
                  <a:prstClr val="black"/>
                </a:solidFill>
                <a:latin typeface="Century Gothic" panose="020B0502020202020204" pitchFamily="34" charset="0"/>
                <a:cs typeface="Arial" panose="020B0604020202020204" pitchFamily="34" charset="0"/>
              </a:rPr>
              <a:t>Plus contraignant</a:t>
            </a:r>
          </a:p>
        </p:txBody>
      </p:sp>
      <p:cxnSp>
        <p:nvCxnSpPr>
          <p:cNvPr id="20" name="Connecteur droit avec flèche 19">
            <a:extLst>
              <a:ext uri="{FF2B5EF4-FFF2-40B4-BE49-F238E27FC236}">
                <a16:creationId xmlns:a16="http://schemas.microsoft.com/office/drawing/2014/main" id="{760A71A0-A5CD-F97C-8BCB-7750F105D972}"/>
              </a:ext>
            </a:extLst>
          </p:cNvPr>
          <p:cNvCxnSpPr/>
          <p:nvPr/>
        </p:nvCxnSpPr>
        <p:spPr>
          <a:xfrm>
            <a:off x="4160520" y="1539112"/>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2DAE9F-633E-5F1C-F8E2-258C1B6BEA3F}"/>
              </a:ext>
            </a:extLst>
          </p:cNvPr>
          <p:cNvCxnSpPr>
            <a:cxnSpLocks/>
          </p:cNvCxnSpPr>
          <p:nvPr/>
        </p:nvCxnSpPr>
        <p:spPr>
          <a:xfrm>
            <a:off x="882134" y="1665569"/>
            <a:ext cx="0" cy="4009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EF945C8A-147F-A9DD-3E8E-E6EF3EC24F3F}"/>
              </a:ext>
            </a:extLst>
          </p:cNvPr>
          <p:cNvCxnSpPr/>
          <p:nvPr/>
        </p:nvCxnSpPr>
        <p:spPr>
          <a:xfrm>
            <a:off x="872990" y="3767200"/>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3ECAE5F-A746-5073-2D08-46E53663520C}"/>
              </a:ext>
            </a:extLst>
          </p:cNvPr>
          <p:cNvCxnSpPr>
            <a:cxnSpLocks/>
          </p:cNvCxnSpPr>
          <p:nvPr/>
        </p:nvCxnSpPr>
        <p:spPr>
          <a:xfrm>
            <a:off x="882134" y="3214056"/>
            <a:ext cx="0" cy="56228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AAF5763B-F2F9-94D7-1437-831BDE841E87}"/>
              </a:ext>
            </a:extLst>
          </p:cNvPr>
          <p:cNvCxnSpPr>
            <a:cxnSpLocks/>
          </p:cNvCxnSpPr>
          <p:nvPr/>
        </p:nvCxnSpPr>
        <p:spPr>
          <a:xfrm>
            <a:off x="705350" y="4279264"/>
            <a:ext cx="6979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551354C1-BBF6-B78A-7E44-126254AEE724}"/>
              </a:ext>
            </a:extLst>
          </p:cNvPr>
          <p:cNvCxnSpPr>
            <a:cxnSpLocks/>
          </p:cNvCxnSpPr>
          <p:nvPr/>
        </p:nvCxnSpPr>
        <p:spPr>
          <a:xfrm>
            <a:off x="705350" y="3223200"/>
            <a:ext cx="0" cy="10560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331E4684-D5D0-9DA5-F5F7-D505513E59F2}"/>
              </a:ext>
            </a:extLst>
          </p:cNvPr>
          <p:cNvSpPr txBox="1"/>
          <p:nvPr/>
        </p:nvSpPr>
        <p:spPr>
          <a:xfrm>
            <a:off x="1304543" y="3613311"/>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AMG</a:t>
            </a:r>
          </a:p>
        </p:txBody>
      </p:sp>
      <p:cxnSp>
        <p:nvCxnSpPr>
          <p:cNvPr id="40" name="Connecteur droit avec flèche 39">
            <a:extLst>
              <a:ext uri="{FF2B5EF4-FFF2-40B4-BE49-F238E27FC236}">
                <a16:creationId xmlns:a16="http://schemas.microsoft.com/office/drawing/2014/main" id="{700E7529-B86A-F470-6F6E-51A50D06E3CD}"/>
              </a:ext>
            </a:extLst>
          </p:cNvPr>
          <p:cNvCxnSpPr/>
          <p:nvPr/>
        </p:nvCxnSpPr>
        <p:spPr>
          <a:xfrm>
            <a:off x="2291873" y="3781383"/>
            <a:ext cx="5212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DC8659D3-4A48-08E5-63C3-A4EF17374C98}"/>
              </a:ext>
            </a:extLst>
          </p:cNvPr>
          <p:cNvSpPr txBox="1"/>
          <p:nvPr/>
        </p:nvSpPr>
        <p:spPr>
          <a:xfrm>
            <a:off x="3102120" y="3600063"/>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43" name="ZoneTexte 42">
            <a:extLst>
              <a:ext uri="{FF2B5EF4-FFF2-40B4-BE49-F238E27FC236}">
                <a16:creationId xmlns:a16="http://schemas.microsoft.com/office/drawing/2014/main" id="{CFE96ABE-F58F-838A-B390-F3049EE0FACB}"/>
              </a:ext>
            </a:extLst>
          </p:cNvPr>
          <p:cNvSpPr txBox="1"/>
          <p:nvPr/>
        </p:nvSpPr>
        <p:spPr>
          <a:xfrm>
            <a:off x="1304543" y="4102189"/>
            <a:ext cx="1198385" cy="307777"/>
          </a:xfrm>
          <a:prstGeom prst="rect">
            <a:avLst/>
          </a:prstGeom>
          <a:noFill/>
          <a:ln w="12700">
            <a:no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HMG</a:t>
            </a:r>
          </a:p>
        </p:txBody>
      </p:sp>
      <p:cxnSp>
        <p:nvCxnSpPr>
          <p:cNvPr id="48" name="Connecteur droit avec flèche 47">
            <a:extLst>
              <a:ext uri="{FF2B5EF4-FFF2-40B4-BE49-F238E27FC236}">
                <a16:creationId xmlns:a16="http://schemas.microsoft.com/office/drawing/2014/main" id="{0F807ED2-36D1-30AB-3B30-C66EC7368A9F}"/>
              </a:ext>
            </a:extLst>
          </p:cNvPr>
          <p:cNvCxnSpPr>
            <a:cxnSpLocks/>
          </p:cNvCxnSpPr>
          <p:nvPr/>
        </p:nvCxnSpPr>
        <p:spPr>
          <a:xfrm>
            <a:off x="1895853" y="4409966"/>
            <a:ext cx="0" cy="4009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CBD17132-CCE6-3548-A831-0C91BF835A9E}"/>
              </a:ext>
            </a:extLst>
          </p:cNvPr>
          <p:cNvSpPr txBox="1"/>
          <p:nvPr/>
        </p:nvSpPr>
        <p:spPr>
          <a:xfrm>
            <a:off x="1296660" y="4945088"/>
            <a:ext cx="1198385"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PA + </a:t>
            </a:r>
            <a:r>
              <a:rPr lang="fr-BE" sz="1400" dirty="0" err="1">
                <a:solidFill>
                  <a:prstClr val="black"/>
                </a:solidFill>
                <a:latin typeface="Century Gothic" panose="020B0502020202020204" pitchFamily="34" charset="0"/>
                <a:cs typeface="Arial" panose="020B0604020202020204" pitchFamily="34" charset="0"/>
              </a:rPr>
              <a:t>MSu</a:t>
            </a:r>
            <a:endParaRPr lang="fr-BE" sz="1400" dirty="0">
              <a:solidFill>
                <a:prstClr val="black"/>
              </a:solidFill>
              <a:latin typeface="Century Gothic" panose="020B0502020202020204" pitchFamily="34" charset="0"/>
              <a:cs typeface="Arial" panose="020B0604020202020204" pitchFamily="34" charset="0"/>
            </a:endParaRPr>
          </a:p>
        </p:txBody>
      </p:sp>
      <p:sp>
        <p:nvSpPr>
          <p:cNvPr id="64" name="ZoneTexte 63">
            <a:extLst>
              <a:ext uri="{FF2B5EF4-FFF2-40B4-BE49-F238E27FC236}">
                <a16:creationId xmlns:a16="http://schemas.microsoft.com/office/drawing/2014/main" id="{CEDE97DB-7963-0DC3-51D9-0CDAD3011CD2}"/>
              </a:ext>
            </a:extLst>
          </p:cNvPr>
          <p:cNvSpPr txBox="1"/>
          <p:nvPr/>
        </p:nvSpPr>
        <p:spPr>
          <a:xfrm>
            <a:off x="4839033" y="1391962"/>
            <a:ext cx="781477" cy="307777"/>
          </a:xfrm>
          <a:prstGeom prst="rect">
            <a:avLst/>
          </a:prstGeom>
          <a:noFill/>
          <a:ln w="19050">
            <a:solidFill>
              <a:schemeClr val="tx1"/>
            </a:solidFill>
            <a:prstDash val="dash"/>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CCS</a:t>
            </a:r>
          </a:p>
        </p:txBody>
      </p:sp>
      <p:sp>
        <p:nvSpPr>
          <p:cNvPr id="65" name="ZoneTexte 64">
            <a:extLst>
              <a:ext uri="{FF2B5EF4-FFF2-40B4-BE49-F238E27FC236}">
                <a16:creationId xmlns:a16="http://schemas.microsoft.com/office/drawing/2014/main" id="{2169B58B-CBA6-4372-A513-E39F4B821F7A}"/>
              </a:ext>
            </a:extLst>
          </p:cNvPr>
          <p:cNvSpPr txBox="1"/>
          <p:nvPr/>
        </p:nvSpPr>
        <p:spPr>
          <a:xfrm>
            <a:off x="504778" y="1344554"/>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EO</a:t>
            </a:r>
          </a:p>
        </p:txBody>
      </p:sp>
      <p:sp>
        <p:nvSpPr>
          <p:cNvPr id="66" name="ZoneTexte 65">
            <a:extLst>
              <a:ext uri="{FF2B5EF4-FFF2-40B4-BE49-F238E27FC236}">
                <a16:creationId xmlns:a16="http://schemas.microsoft.com/office/drawing/2014/main" id="{59CB06E7-7464-56CF-71A0-32C907D76306}"/>
              </a:ext>
            </a:extLst>
          </p:cNvPr>
          <p:cNvSpPr txBox="1"/>
          <p:nvPr/>
        </p:nvSpPr>
        <p:spPr>
          <a:xfrm>
            <a:off x="475034" y="2102697"/>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EC</a:t>
            </a:r>
          </a:p>
        </p:txBody>
      </p:sp>
      <p:sp>
        <p:nvSpPr>
          <p:cNvPr id="67" name="ZoneTexte 66">
            <a:extLst>
              <a:ext uri="{FF2B5EF4-FFF2-40B4-BE49-F238E27FC236}">
                <a16:creationId xmlns:a16="http://schemas.microsoft.com/office/drawing/2014/main" id="{2103CB32-4B5B-2DA0-A1EC-A08ABD8C7CF3}"/>
              </a:ext>
            </a:extLst>
          </p:cNvPr>
          <p:cNvSpPr txBox="1"/>
          <p:nvPr/>
        </p:nvSpPr>
        <p:spPr>
          <a:xfrm>
            <a:off x="473246" y="2870110"/>
            <a:ext cx="781477" cy="307777"/>
          </a:xfrm>
          <a:prstGeom prst="rect">
            <a:avLst/>
          </a:prstGeom>
          <a:noFill/>
          <a:ln w="12700">
            <a:solidFill>
              <a:schemeClr val="tx1"/>
            </a:solidFill>
          </a:ln>
        </p:spPr>
        <p:txBody>
          <a:bodyPr wrap="square" rtlCol="0">
            <a:spAutoFit/>
          </a:bodyPr>
          <a:lstStyle/>
          <a:p>
            <a:pPr algn="ctr"/>
            <a:r>
              <a:rPr lang="fr-BE" sz="1400" dirty="0">
                <a:solidFill>
                  <a:prstClr val="black"/>
                </a:solidFill>
                <a:latin typeface="Century Gothic" panose="020B0502020202020204" pitchFamily="34" charset="0"/>
                <a:cs typeface="Arial" panose="020B0604020202020204" pitchFamily="34" charset="0"/>
              </a:rPr>
              <a:t>ESR</a:t>
            </a:r>
          </a:p>
        </p:txBody>
      </p:sp>
      <p:grpSp>
        <p:nvGrpSpPr>
          <p:cNvPr id="13" name="Groupe 12">
            <a:extLst>
              <a:ext uri="{FF2B5EF4-FFF2-40B4-BE49-F238E27FC236}">
                <a16:creationId xmlns:a16="http://schemas.microsoft.com/office/drawing/2014/main" id="{3E701AE9-4FBC-C13C-703F-85429982D1AB}"/>
              </a:ext>
            </a:extLst>
          </p:cNvPr>
          <p:cNvGrpSpPr/>
          <p:nvPr/>
        </p:nvGrpSpPr>
        <p:grpSpPr>
          <a:xfrm>
            <a:off x="6467310" y="58302"/>
            <a:ext cx="5578531" cy="938394"/>
            <a:chOff x="6467310" y="58302"/>
            <a:chExt cx="5578531" cy="938394"/>
          </a:xfrm>
        </p:grpSpPr>
        <p:cxnSp>
          <p:nvCxnSpPr>
            <p:cNvPr id="14" name="Connecteur droit avec flèche 13">
              <a:extLst>
                <a:ext uri="{FF2B5EF4-FFF2-40B4-BE49-F238E27FC236}">
                  <a16:creationId xmlns:a16="http://schemas.microsoft.com/office/drawing/2014/main" id="{A82B92EF-6602-F45B-5092-14CD532CE14C}"/>
                </a:ext>
              </a:extLst>
            </p:cNvPr>
            <p:cNvCxnSpPr/>
            <p:nvPr/>
          </p:nvCxnSpPr>
          <p:spPr>
            <a:xfrm>
              <a:off x="7568328" y="268609"/>
              <a:ext cx="52120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BFD8583-5F57-0783-4904-CB21F1422204}"/>
                </a:ext>
              </a:extLst>
            </p:cNvPr>
            <p:cNvCxnSpPr/>
            <p:nvPr/>
          </p:nvCxnSpPr>
          <p:spPr>
            <a:xfrm>
              <a:off x="7568328" y="556905"/>
              <a:ext cx="5212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99D7311-FAB0-7BF4-5B99-18211175F08C}"/>
                </a:ext>
              </a:extLst>
            </p:cNvPr>
            <p:cNvSpPr txBox="1"/>
            <p:nvPr/>
          </p:nvSpPr>
          <p:spPr>
            <a:xfrm>
              <a:off x="8263294" y="145498"/>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Pas de dépassement</a:t>
              </a:r>
            </a:p>
          </p:txBody>
        </p:sp>
        <p:sp>
          <p:nvSpPr>
            <p:cNvPr id="19" name="ZoneTexte 18">
              <a:extLst>
                <a:ext uri="{FF2B5EF4-FFF2-40B4-BE49-F238E27FC236}">
                  <a16:creationId xmlns:a16="http://schemas.microsoft.com/office/drawing/2014/main" id="{077398BD-8283-F6E5-3A07-BCF8D9115DED}"/>
                </a:ext>
              </a:extLst>
            </p:cNvPr>
            <p:cNvSpPr txBox="1"/>
            <p:nvPr/>
          </p:nvSpPr>
          <p:spPr>
            <a:xfrm>
              <a:off x="8263294" y="433794"/>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Dépassement</a:t>
              </a:r>
            </a:p>
          </p:txBody>
        </p:sp>
        <p:sp>
          <p:nvSpPr>
            <p:cNvPr id="21" name="ZoneTexte 20">
              <a:extLst>
                <a:ext uri="{FF2B5EF4-FFF2-40B4-BE49-F238E27FC236}">
                  <a16:creationId xmlns:a16="http://schemas.microsoft.com/office/drawing/2014/main" id="{371AEBD2-6711-82D5-6EED-8901C48235F7}"/>
                </a:ext>
              </a:extLst>
            </p:cNvPr>
            <p:cNvSpPr txBox="1"/>
            <p:nvPr/>
          </p:nvSpPr>
          <p:spPr>
            <a:xfrm>
              <a:off x="10159150" y="105991"/>
              <a:ext cx="1773455" cy="861774"/>
            </a:xfrm>
            <a:prstGeom prst="rect">
              <a:avLst/>
            </a:prstGeom>
            <a:noFill/>
          </p:spPr>
          <p:txBody>
            <a:bodyPr wrap="square" rtlCol="0">
              <a:spAutoFit/>
            </a:bodyPr>
            <a:lstStyle/>
            <a:p>
              <a:r>
                <a:rPr lang="fr-BE" sz="1000" dirty="0" err="1">
                  <a:solidFill>
                    <a:prstClr val="black"/>
                  </a:solidFill>
                  <a:latin typeface="Century Gothic" panose="020B0502020202020204" pitchFamily="34" charset="0"/>
                  <a:cs typeface="Arial" panose="020B0604020202020204" pitchFamily="34" charset="0"/>
                </a:rPr>
                <a:t>MSu</a:t>
              </a:r>
              <a:r>
                <a:rPr lang="fr-BE" sz="1000" dirty="0">
                  <a:solidFill>
                    <a:prstClr val="black"/>
                  </a:solidFill>
                  <a:latin typeface="Century Gothic" panose="020B0502020202020204" pitchFamily="34" charset="0"/>
                  <a:cs typeface="Arial" panose="020B0604020202020204" pitchFamily="34" charset="0"/>
                </a:rPr>
                <a:t> : mesures de suivi</a:t>
              </a:r>
            </a:p>
            <a:p>
              <a:endParaRPr lang="fr-BE" sz="1000" dirty="0">
                <a:solidFill>
                  <a:prstClr val="black"/>
                </a:solidFill>
                <a:latin typeface="Century Gothic" panose="020B0502020202020204" pitchFamily="34" charset="0"/>
                <a:cs typeface="Arial" panose="020B0604020202020204" pitchFamily="34" charset="0"/>
              </a:endParaRPr>
            </a:p>
            <a:p>
              <a:r>
                <a:rPr lang="fr-BE" sz="1000" dirty="0" err="1">
                  <a:solidFill>
                    <a:prstClr val="black"/>
                  </a:solidFill>
                  <a:latin typeface="Century Gothic" panose="020B0502020202020204" pitchFamily="34" charset="0"/>
                  <a:cs typeface="Arial" panose="020B0604020202020204" pitchFamily="34" charset="0"/>
                </a:rPr>
                <a:t>MSé</a:t>
              </a:r>
              <a:r>
                <a:rPr lang="fr-BE" sz="1000" dirty="0">
                  <a:solidFill>
                    <a:prstClr val="black"/>
                  </a:solidFill>
                  <a:latin typeface="Century Gothic" panose="020B0502020202020204" pitchFamily="34" charset="0"/>
                  <a:cs typeface="Arial" panose="020B0604020202020204" pitchFamily="34" charset="0"/>
                </a:rPr>
                <a:t>: mesures de sécurité</a:t>
              </a:r>
              <a:br>
                <a:rPr lang="fr-BE" sz="1000" dirty="0">
                  <a:solidFill>
                    <a:prstClr val="black"/>
                  </a:solidFill>
                  <a:latin typeface="Century Gothic" panose="020B0502020202020204" pitchFamily="34" charset="0"/>
                  <a:cs typeface="Arial" panose="020B0604020202020204" pitchFamily="34" charset="0"/>
                </a:rPr>
              </a:br>
              <a:br>
                <a:rPr lang="fr-BE" sz="1000" dirty="0">
                  <a:solidFill>
                    <a:prstClr val="black"/>
                  </a:solidFill>
                  <a:latin typeface="Century Gothic" panose="020B0502020202020204" pitchFamily="34" charset="0"/>
                  <a:cs typeface="Arial" panose="020B0604020202020204" pitchFamily="34" charset="0"/>
                </a:rPr>
              </a:br>
              <a:r>
                <a:rPr lang="fr-BE" sz="1000" dirty="0">
                  <a:solidFill>
                    <a:prstClr val="black"/>
                  </a:solidFill>
                  <a:latin typeface="Century Gothic" panose="020B0502020202020204" pitchFamily="34" charset="0"/>
                  <a:cs typeface="Arial" panose="020B0604020202020204" pitchFamily="34" charset="0"/>
                </a:rPr>
                <a:t>H: pollution historique</a:t>
              </a:r>
            </a:p>
          </p:txBody>
        </p:sp>
        <p:sp>
          <p:nvSpPr>
            <p:cNvPr id="22" name="ZoneTexte 21">
              <a:extLst>
                <a:ext uri="{FF2B5EF4-FFF2-40B4-BE49-F238E27FC236}">
                  <a16:creationId xmlns:a16="http://schemas.microsoft.com/office/drawing/2014/main" id="{3A9E22BE-EB56-D416-F364-7B687F9810F5}"/>
                </a:ext>
              </a:extLst>
            </p:cNvPr>
            <p:cNvSpPr txBox="1"/>
            <p:nvPr/>
          </p:nvSpPr>
          <p:spPr>
            <a:xfrm>
              <a:off x="6467310" y="58302"/>
              <a:ext cx="1722098" cy="246221"/>
            </a:xfrm>
            <a:prstGeom prst="rect">
              <a:avLst/>
            </a:prstGeom>
            <a:noFill/>
          </p:spPr>
          <p:txBody>
            <a:bodyPr wrap="square" rtlCol="0">
              <a:spAutoFit/>
            </a:bodyPr>
            <a:lstStyle/>
            <a:p>
              <a:r>
                <a:rPr lang="fr-BE" sz="1000" dirty="0">
                  <a:solidFill>
                    <a:prstClr val="black"/>
                  </a:solidFill>
                  <a:latin typeface="Century Gothic" panose="020B0502020202020204" pitchFamily="34" charset="0"/>
                  <a:cs typeface="Arial" panose="020B0604020202020204" pitchFamily="34" charset="0"/>
                </a:rPr>
                <a:t>Légende:</a:t>
              </a:r>
            </a:p>
          </p:txBody>
        </p:sp>
        <p:sp>
          <p:nvSpPr>
            <p:cNvPr id="23" name="Rectangle 22">
              <a:extLst>
                <a:ext uri="{FF2B5EF4-FFF2-40B4-BE49-F238E27FC236}">
                  <a16:creationId xmlns:a16="http://schemas.microsoft.com/office/drawing/2014/main" id="{511A4961-24F8-9898-5DAE-C206BF9CDA23}"/>
                </a:ext>
              </a:extLst>
            </p:cNvPr>
            <p:cNvSpPr/>
            <p:nvPr/>
          </p:nvSpPr>
          <p:spPr>
            <a:xfrm>
              <a:off x="6477145" y="62351"/>
              <a:ext cx="5568696" cy="9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4" name="ZoneTexte 23">
            <a:extLst>
              <a:ext uri="{FF2B5EF4-FFF2-40B4-BE49-F238E27FC236}">
                <a16:creationId xmlns:a16="http://schemas.microsoft.com/office/drawing/2014/main" id="{F02EEA23-61FB-4F4C-0069-AFA5C372F812}"/>
              </a:ext>
            </a:extLst>
          </p:cNvPr>
          <p:cNvSpPr txBox="1"/>
          <p:nvPr/>
        </p:nvSpPr>
        <p:spPr>
          <a:xfrm>
            <a:off x="826949" y="1742937"/>
            <a:ext cx="429562" cy="246221"/>
          </a:xfrm>
          <a:prstGeom prst="rect">
            <a:avLst/>
          </a:prstGeom>
          <a:noFill/>
        </p:spPr>
        <p:txBody>
          <a:bodyPr wrap="square" rtlCol="0">
            <a:spAutoFit/>
          </a:bodyPr>
          <a:lstStyle/>
          <a:p>
            <a:pPr algn="ctr"/>
            <a:r>
              <a:rPr lang="fr-BE" sz="1000" b="1" dirty="0">
                <a:solidFill>
                  <a:prstClr val="black"/>
                </a:solidFill>
                <a:latin typeface="Century Gothic" panose="020B0502020202020204" pitchFamily="34" charset="0"/>
                <a:cs typeface="Arial" panose="020B0604020202020204" pitchFamily="34" charset="0"/>
              </a:rPr>
              <a:t>H</a:t>
            </a:r>
          </a:p>
        </p:txBody>
      </p:sp>
      <p:sp>
        <p:nvSpPr>
          <p:cNvPr id="6" name="ZoneTexte 5">
            <a:extLst>
              <a:ext uri="{FF2B5EF4-FFF2-40B4-BE49-F238E27FC236}">
                <a16:creationId xmlns:a16="http://schemas.microsoft.com/office/drawing/2014/main" id="{C2A353EC-7AF1-F1CD-4C26-D278C7DA2EE4}"/>
              </a:ext>
            </a:extLst>
          </p:cNvPr>
          <p:cNvSpPr txBox="1"/>
          <p:nvPr/>
        </p:nvSpPr>
        <p:spPr>
          <a:xfrm>
            <a:off x="11879862" y="6578484"/>
            <a:ext cx="624276" cy="338554"/>
          </a:xfrm>
          <a:prstGeom prst="rect">
            <a:avLst/>
          </a:prstGeom>
          <a:noFill/>
        </p:spPr>
        <p:txBody>
          <a:bodyPr wrap="square" rtlCol="0">
            <a:spAutoFit/>
          </a:bodyPr>
          <a:lstStyle/>
          <a:p>
            <a:r>
              <a:rPr lang="fr-BE" sz="1600" dirty="0">
                <a:solidFill>
                  <a:prstClr val="black"/>
                </a:solidFill>
                <a:latin typeface="Century Gothic" panose="020B0502020202020204" pitchFamily="34" charset="0"/>
                <a:cs typeface="Arial" panose="020B0604020202020204" pitchFamily="34" charset="0"/>
              </a:rPr>
              <a:t>3</a:t>
            </a:r>
            <a:endParaRPr lang="fr-BE" sz="1600" b="1" dirty="0">
              <a:solidFill>
                <a:prstClr val="black"/>
              </a:solidFill>
              <a:latin typeface="Century Gothic" panose="020B0502020202020204" pitchFamily="34" charset="0"/>
              <a:cs typeface="Arial" panose="020B0604020202020204" pitchFamily="34" charset="0"/>
            </a:endParaRPr>
          </a:p>
        </p:txBody>
      </p:sp>
      <p:cxnSp>
        <p:nvCxnSpPr>
          <p:cNvPr id="7" name="Connecteur droit 6">
            <a:extLst>
              <a:ext uri="{FF2B5EF4-FFF2-40B4-BE49-F238E27FC236}">
                <a16:creationId xmlns:a16="http://schemas.microsoft.com/office/drawing/2014/main" id="{E16B5880-D812-AF32-667C-15693161C2E4}"/>
              </a:ext>
            </a:extLst>
          </p:cNvPr>
          <p:cNvCxnSpPr>
            <a:cxnSpLocks/>
          </p:cNvCxnSpPr>
          <p:nvPr/>
        </p:nvCxnSpPr>
        <p:spPr>
          <a:xfrm>
            <a:off x="181475" y="2249907"/>
            <a:ext cx="0" cy="792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C1610AA7-CC08-968B-2200-8416E5ACCC8D}"/>
              </a:ext>
            </a:extLst>
          </p:cNvPr>
          <p:cNvCxnSpPr>
            <a:cxnSpLocks/>
          </p:cNvCxnSpPr>
          <p:nvPr/>
        </p:nvCxnSpPr>
        <p:spPr>
          <a:xfrm flipH="1">
            <a:off x="181475" y="2256586"/>
            <a:ext cx="2935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4AA0AD1F-9F9A-8CD2-2722-C61620825584}"/>
              </a:ext>
            </a:extLst>
          </p:cNvPr>
          <p:cNvCxnSpPr>
            <a:cxnSpLocks/>
          </p:cNvCxnSpPr>
          <p:nvPr/>
        </p:nvCxnSpPr>
        <p:spPr>
          <a:xfrm>
            <a:off x="181475" y="3042557"/>
            <a:ext cx="2485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21FB9F17-A350-483D-A7F1-A946A34D097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4738" t="27601" r="13431" b="12222"/>
          <a:stretch/>
        </p:blipFill>
        <p:spPr>
          <a:xfrm>
            <a:off x="4652836" y="6422012"/>
            <a:ext cx="6507292" cy="701635"/>
          </a:xfrm>
          <a:prstGeom prst="rect">
            <a:avLst/>
          </a:prstGeom>
        </p:spPr>
      </p:pic>
      <p:pic>
        <p:nvPicPr>
          <p:cNvPr id="25" name="Image 24">
            <a:extLst>
              <a:ext uri="{FF2B5EF4-FFF2-40B4-BE49-F238E27FC236}">
                <a16:creationId xmlns:a16="http://schemas.microsoft.com/office/drawing/2014/main" id="{A44A7457-9EE4-1F50-BF11-672D4E5DA9B5}"/>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734" y="6310215"/>
            <a:ext cx="1502736" cy="536538"/>
          </a:xfrm>
          <a:prstGeom prst="rect">
            <a:avLst/>
          </a:prstGeom>
        </p:spPr>
      </p:pic>
      <p:sp>
        <p:nvSpPr>
          <p:cNvPr id="5" name="ZoneTexte 4">
            <a:extLst>
              <a:ext uri="{FF2B5EF4-FFF2-40B4-BE49-F238E27FC236}">
                <a16:creationId xmlns:a16="http://schemas.microsoft.com/office/drawing/2014/main" id="{051A517D-C0FF-7CFE-DD0E-BBE2F1193DC6}"/>
              </a:ext>
            </a:extLst>
          </p:cNvPr>
          <p:cNvSpPr txBox="1"/>
          <p:nvPr/>
        </p:nvSpPr>
        <p:spPr>
          <a:xfrm>
            <a:off x="3102120" y="4883468"/>
            <a:ext cx="8466907" cy="431015"/>
          </a:xfrm>
          <a:prstGeom prst="rect">
            <a:avLst/>
          </a:prstGeom>
          <a:noFill/>
          <a:ln w="28575">
            <a:solidFill>
              <a:schemeClr val="tx1"/>
            </a:solidFill>
          </a:ln>
        </p:spPr>
        <p:txBody>
          <a:bodyPr wrap="square" rtlCol="0">
            <a:spAutoFit/>
          </a:bodyPr>
          <a:lstStyle/>
          <a:p>
            <a:pPr algn="ctr"/>
            <a:r>
              <a:rPr lang="fr-BE" sz="2201" b="1" dirty="0">
                <a:solidFill>
                  <a:prstClr val="black"/>
                </a:solidFill>
                <a:latin typeface="Century Gothic" panose="020B0502020202020204" pitchFamily="34" charset="0"/>
                <a:cs typeface="Arial" panose="020B0604020202020204" pitchFamily="34" charset="0"/>
              </a:rPr>
              <a:t>Mesures de suivi</a:t>
            </a:r>
            <a:r>
              <a:rPr lang="fr-BE" sz="2201" dirty="0">
                <a:solidFill>
                  <a:prstClr val="black"/>
                </a:solidFill>
                <a:latin typeface="Century Gothic" panose="020B0502020202020204" pitchFamily="34" charset="0"/>
                <a:cs typeface="Arial" panose="020B0604020202020204" pitchFamily="34" charset="0"/>
              </a:rPr>
              <a:t> sont liées à l’</a:t>
            </a:r>
            <a:r>
              <a:rPr lang="fr-BE" sz="2201" b="1" dirty="0">
                <a:solidFill>
                  <a:prstClr val="black"/>
                </a:solidFill>
                <a:latin typeface="Century Gothic" panose="020B0502020202020204" pitchFamily="34" charset="0"/>
                <a:cs typeface="Arial" panose="020B0604020202020204" pitchFamily="34" charset="0"/>
              </a:rPr>
              <a:t>usage effectif/actuel </a:t>
            </a:r>
            <a:r>
              <a:rPr lang="fr-BE" sz="2201" dirty="0">
                <a:solidFill>
                  <a:prstClr val="black"/>
                </a:solidFill>
                <a:latin typeface="Century Gothic" panose="020B0502020202020204" pitchFamily="34" charset="0"/>
                <a:cs typeface="Arial" panose="020B0604020202020204" pitchFamily="34" charset="0"/>
              </a:rPr>
              <a:t>du terrain</a:t>
            </a:r>
          </a:p>
        </p:txBody>
      </p:sp>
    </p:spTree>
    <p:extLst>
      <p:ext uri="{BB962C8B-B14F-4D97-AF65-F5344CB8AC3E}">
        <p14:creationId xmlns:p14="http://schemas.microsoft.com/office/powerpoint/2010/main" val="136502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animBg="1"/>
      <p:bldP spid="43" grpId="0"/>
      <p:bldP spid="49" grpId="0" animBg="1"/>
      <p:bldP spid="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98555769AB92478237C291B009A8BE" ma:contentTypeVersion="9" ma:contentTypeDescription="Crée un document." ma:contentTypeScope="" ma:versionID="6cbace39308faedfac4986baed13cd02">
  <xsd:schema xmlns:xsd="http://www.w3.org/2001/XMLSchema" xmlns:xs="http://www.w3.org/2001/XMLSchema" xmlns:p="http://schemas.microsoft.com/office/2006/metadata/properties" xmlns:ns2="d672a81e-fae3-4387-9878-06f19f3af537" xmlns:ns3="1269cc2d-2a6f-4cb0-a557-0b5d5f8a5efa" targetNamespace="http://schemas.microsoft.com/office/2006/metadata/properties" ma:root="true" ma:fieldsID="b6d6c9e2cfbcc1b05a7416b4e7e791fe" ns2:_="" ns3:_="">
    <xsd:import namespace="d672a81e-fae3-4387-9878-06f19f3af537"/>
    <xsd:import namespace="1269cc2d-2a6f-4cb0-a557-0b5d5f8a5e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2a81e-fae3-4387-9878-06f19f3af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cc4018d8-b214-4a48-af45-02710e18d6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69cc2d-2a6f-4cb0-a557-0b5d5f8a5ef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6d3d2e86-b7c2-4265-b357-5ca8675d480c}" ma:internalName="TaxCatchAll" ma:showField="CatchAllData" ma:web="1269cc2d-2a6f-4cb0-a557-0b5d5f8a5e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269cc2d-2a6f-4cb0-a557-0b5d5f8a5efa" xsi:nil="true"/>
    <lcf76f155ced4ddcb4097134ff3c332f xmlns="d672a81e-fae3-4387-9878-06f19f3af53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1A45E4-E5A1-40D5-B3CA-557455CFE0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72a81e-fae3-4387-9878-06f19f3af537"/>
    <ds:schemaRef ds:uri="1269cc2d-2a6f-4cb0-a557-0b5d5f8a5e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2956BB-9407-4525-A7CA-F3407D2A0718}">
  <ds:schemaRefs>
    <ds:schemaRef ds:uri="http://purl.org/dc/terms/"/>
    <ds:schemaRef ds:uri="http://schemas.microsoft.com/office/2006/documentManagement/types"/>
    <ds:schemaRef ds:uri="d672a81e-fae3-4387-9878-06f19f3af537"/>
    <ds:schemaRef ds:uri="http://purl.org/dc/dcmitype/"/>
    <ds:schemaRef ds:uri="1269cc2d-2a6f-4cb0-a557-0b5d5f8a5efa"/>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E30BA5CC-DFC1-4811-947C-44525654A5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1581</TotalTime>
  <Words>4293</Words>
  <Application>Microsoft Office PowerPoint</Application>
  <PresentationFormat>Grand écran</PresentationFormat>
  <Paragraphs>1013</Paragraphs>
  <Slides>45</Slides>
  <Notes>24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45</vt:i4>
      </vt:variant>
    </vt:vector>
  </HeadingPairs>
  <TitlesOfParts>
    <vt:vector size="51" baseType="lpstr">
      <vt:lpstr>Arial</vt:lpstr>
      <vt:lpstr>Calibri</vt:lpstr>
      <vt:lpstr>Calibri Light</vt:lpstr>
      <vt:lpstr>Century Gothic</vt:lpstr>
      <vt:lpstr>Wingdings</vt:lpstr>
      <vt:lpstr>Thème Office</vt:lpstr>
      <vt:lpstr>Les usages au fil des études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Milieux sensibles :  Usages et procédures</vt:lpstr>
      <vt:lpstr>Présentation PowerPoint</vt:lpstr>
      <vt:lpstr>Présentation PowerPoint</vt:lpstr>
      <vt:lpstr>Sites indirectement liés à la LCN</vt:lpstr>
      <vt:lpstr>Présentation PowerPoint</vt:lpstr>
      <vt:lpstr>Présentation PowerPoint</vt:lpstr>
      <vt:lpstr>Procédure de consultation du comité CEDRE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COLAU Gil</dc:creator>
  <cp:lastModifiedBy>COLAU Gil</cp:lastModifiedBy>
  <cp:revision>52</cp:revision>
  <dcterms:created xsi:type="dcterms:W3CDTF">2023-05-16T12:48:33Z</dcterms:created>
  <dcterms:modified xsi:type="dcterms:W3CDTF">2023-06-07T10:30:58Z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etDate">
    <vt:lpwstr>2023-05-16T12:48:33Z</vt:lpwstr>
  </property>
  <property fmtid="{D5CDD505-2E9C-101B-9397-08002B2CF9AE}" pid="4" name="MSIP_Label_97a477d1-147d-4e34-b5e3-7b26d2f44870_Method">
    <vt:lpwstr>Standard</vt:lpwstr>
  </property>
  <property fmtid="{D5CDD505-2E9C-101B-9397-08002B2CF9AE}" pid="5" name="MSIP_Label_97a477d1-147d-4e34-b5e3-7b26d2f44870_Name">
    <vt:lpwstr>97a477d1-147d-4e34-b5e3-7b26d2f44870</vt:lpwstr>
  </property>
  <property fmtid="{D5CDD505-2E9C-101B-9397-08002B2CF9AE}" pid="6" name="MSIP_Label_97a477d1-147d-4e34-b5e3-7b26d2f44870_SiteId">
    <vt:lpwstr>1f816a84-7aa6-4a56-b22a-7b3452fa8681</vt:lpwstr>
  </property>
  <property fmtid="{D5CDD505-2E9C-101B-9397-08002B2CF9AE}" pid="7" name="MSIP_Label_97a477d1-147d-4e34-b5e3-7b26d2f44870_ActionId">
    <vt:lpwstr>382288e0-467d-4351-bd9c-e0ff67cde6ef</vt:lpwstr>
  </property>
  <property fmtid="{D5CDD505-2E9C-101B-9397-08002B2CF9AE}" pid="8" name="MSIP_Label_97a477d1-147d-4e34-b5e3-7b26d2f44870_ContentBits">
    <vt:lpwstr>0</vt:lpwstr>
  </property>
  <property fmtid="{D5CDD505-2E9C-101B-9397-08002B2CF9AE}" pid="9" name="ContentTypeId">
    <vt:lpwstr>0x0101003098555769AB92478237C291B009A8BE</vt:lpwstr>
  </property>
  <property fmtid="{D5CDD505-2E9C-101B-9397-08002B2CF9AE}" pid="10" name="_MarkAsFinal">
    <vt:bool>true</vt:bool>
  </property>
  <property fmtid="{D5CDD505-2E9C-101B-9397-08002B2CF9AE}" pid="11" name="MediaServiceImageTags">
    <vt:lpwstr/>
  </property>
</Properties>
</file>