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1" r:id="rId6"/>
    <p:sldId id="372" r:id="rId7"/>
    <p:sldId id="281" r:id="rId8"/>
    <p:sldId id="282" r:id="rId9"/>
    <p:sldId id="283" r:id="rId10"/>
    <p:sldId id="275" r:id="rId11"/>
    <p:sldId id="280" r:id="rId12"/>
    <p:sldId id="271" r:id="rId13"/>
    <p:sldId id="272" r:id="rId14"/>
    <p:sldId id="270" r:id="rId15"/>
    <p:sldId id="259" r:id="rId16"/>
    <p:sldId id="264" r:id="rId17"/>
    <p:sldId id="265" r:id="rId18"/>
    <p:sldId id="266" r:id="rId19"/>
    <p:sldId id="267" r:id="rId20"/>
    <p:sldId id="268" r:id="rId21"/>
    <p:sldId id="273" r:id="rId22"/>
    <p:sldId id="277" r:id="rId23"/>
    <p:sldId id="37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39A24-A8A3-20BB-B7DE-CF80EDEEC99E}" name="COLAU Gil" initials="CG" userId="S::gil.colau@spw.wallonie.be::7ecd6b68-1e56-4549-9531-7414a1a8125c" providerId="AD"/>
  <p188:author id="{3FA5F040-B4B3-9742-E581-37EFD60A1334}" name="LECOMTE Véronique" initials="LV" userId="S::veronique.lecomte@spw.wallonie.be::9b9e0c54-d4fb-4c60-9953-12d2c68985b0" providerId="AD"/>
  <p188:author id="{055A5BB7-C613-80CA-9672-0BECFF4BCF4F}" name="KHRONIS Marie" initials="KM" userId="S::marie.khronis@spw.wallonie.be::e2bf5d8d-4519-47a1-b093-81c517ea5e7d" providerId="AD"/>
  <p188:author id="{4F9729D1-1B5E-0687-4A6B-87FF47BAAB57}" name="DE WAELE Elise" initials="DE" userId="S::elise.dewaele@spw.wallonie.be::dd2edfc5-1b6b-40b2-9989-0f96b2719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C27BD-D6BA-44D2-B2B4-D3EB6DAFC0BB}" v="1058" dt="2023-05-31T08:37:47.840"/>
    <p1510:client id="{F58A631D-883E-4C4F-8EFE-1AB5CCFEC2ED}" v="132" dt="2023-05-31T08:36:20.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2" autoAdjust="0"/>
    <p:restoredTop sz="74297" autoAdjust="0"/>
  </p:normalViewPr>
  <p:slideViewPr>
    <p:cSldViewPr snapToGrid="0">
      <p:cViewPr>
        <p:scale>
          <a:sx n="80" d="100"/>
          <a:sy n="80" d="100"/>
        </p:scale>
        <p:origin x="1181"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AU Gil" userId="S::gil.colau@spw.wallonie.be::7ecd6b68-1e56-4549-9531-7414a1a8125c" providerId="AD" clId="Web-{BC5B2BBD-38DD-44C1-9A2A-EE4EAFE51332}"/>
    <pc:docChg chg="modSld">
      <pc:chgData name="COLAU Gil" userId="S::gil.colau@spw.wallonie.be::7ecd6b68-1e56-4549-9531-7414a1a8125c" providerId="AD" clId="Web-{BC5B2BBD-38DD-44C1-9A2A-EE4EAFE51332}" dt="2023-05-25T10:19:43.587" v="0" actId="20577"/>
      <pc:docMkLst>
        <pc:docMk/>
      </pc:docMkLst>
      <pc:sldChg chg="modSp">
        <pc:chgData name="COLAU Gil" userId="S::gil.colau@spw.wallonie.be::7ecd6b68-1e56-4549-9531-7414a1a8125c" providerId="AD" clId="Web-{BC5B2BBD-38DD-44C1-9A2A-EE4EAFE51332}" dt="2023-05-25T10:19:43.587" v="0" actId="20577"/>
        <pc:sldMkLst>
          <pc:docMk/>
          <pc:sldMk cId="2987933549" sldId="261"/>
        </pc:sldMkLst>
        <pc:spChg chg="mod">
          <ac:chgData name="COLAU Gil" userId="S::gil.colau@spw.wallonie.be::7ecd6b68-1e56-4549-9531-7414a1a8125c" providerId="AD" clId="Web-{BC5B2BBD-38DD-44C1-9A2A-EE4EAFE51332}" dt="2023-05-25T10:19:43.587" v="0" actId="20577"/>
          <ac:spMkLst>
            <pc:docMk/>
            <pc:sldMk cId="2987933549" sldId="261"/>
            <ac:spMk id="9" creationId="{BD822D91-7C19-8D2E-325A-8DB489D3CC83}"/>
          </ac:spMkLst>
        </pc:spChg>
      </pc:sldChg>
    </pc:docChg>
  </pc:docChgLst>
  <pc:docChgLst>
    <pc:chgData name="LENOIR Caroline" userId="ea79ea88-6b1a-49d0-aba7-0f26033ee7a7" providerId="ADAL" clId="{35A2D68C-14C1-43C3-B2F1-5D4E3C65CD2B}"/>
    <pc:docChg chg="undo custSel modSld">
      <pc:chgData name="LENOIR Caroline" userId="ea79ea88-6b1a-49d0-aba7-0f26033ee7a7" providerId="ADAL" clId="{35A2D68C-14C1-43C3-B2F1-5D4E3C65CD2B}" dt="2023-05-25T11:18:16.306" v="1" actId="1076"/>
      <pc:docMkLst>
        <pc:docMk/>
      </pc:docMkLst>
      <pc:sldChg chg="modSp mod">
        <pc:chgData name="LENOIR Caroline" userId="ea79ea88-6b1a-49d0-aba7-0f26033ee7a7" providerId="ADAL" clId="{35A2D68C-14C1-43C3-B2F1-5D4E3C65CD2B}" dt="2023-05-25T11:18:16.306" v="1" actId="1076"/>
        <pc:sldMkLst>
          <pc:docMk/>
          <pc:sldMk cId="1174254147" sldId="275"/>
        </pc:sldMkLst>
        <pc:spChg chg="mod">
          <ac:chgData name="LENOIR Caroline" userId="ea79ea88-6b1a-49d0-aba7-0f26033ee7a7" providerId="ADAL" clId="{35A2D68C-14C1-43C3-B2F1-5D4E3C65CD2B}" dt="2023-05-25T11:18:16.306" v="1" actId="1076"/>
          <ac:spMkLst>
            <pc:docMk/>
            <pc:sldMk cId="1174254147" sldId="275"/>
            <ac:spMk id="7" creationId="{39EA49DF-DBC2-BF35-CCCD-BB8377A567ED}"/>
          </ac:spMkLst>
        </pc:spChg>
      </pc:sldChg>
    </pc:docChg>
  </pc:docChgLst>
  <pc:docChgLst>
    <pc:chgData name="DE WAELE Elise" userId="S::elise.dewaele@spw.wallonie.be::dd2edfc5-1b6b-40b2-9989-0f96b2719356" providerId="AD" clId="Web-{EA8412D2-A6D2-4ECA-A46B-1A3C19FEFF98}"/>
    <pc:docChg chg="mod">
      <pc:chgData name="DE WAELE Elise" userId="S::elise.dewaele@spw.wallonie.be::dd2edfc5-1b6b-40b2-9989-0f96b2719356" providerId="AD" clId="Web-{EA8412D2-A6D2-4ECA-A46B-1A3C19FEFF98}" dt="2023-05-25T11:17:27.605" v="1"/>
      <pc:docMkLst>
        <pc:docMk/>
      </pc:docMkLst>
      <pc:sldChg chg="addCm">
        <pc:chgData name="DE WAELE Elise" userId="S::elise.dewaele@spw.wallonie.be::dd2edfc5-1b6b-40b2-9989-0f96b2719356" providerId="AD" clId="Web-{EA8412D2-A6D2-4ECA-A46B-1A3C19FEFF98}" dt="2023-05-25T11:17:27.605" v="1"/>
        <pc:sldMkLst>
          <pc:docMk/>
          <pc:sldMk cId="2987933549" sldId="261"/>
        </pc:sldMkLst>
      </pc:sldChg>
    </pc:docChg>
  </pc:docChgLst>
  <pc:docChgLst>
    <pc:chgData name="COLAU Gil" userId="S::gil.colau@spw.wallonie.be::7ecd6b68-1e56-4549-9531-7414a1a8125c" providerId="AD" clId="Web-{794CA975-4E58-403A-BE87-C5B441233D33}"/>
    <pc:docChg chg="mod modSld">
      <pc:chgData name="COLAU Gil" userId="S::gil.colau@spw.wallonie.be::7ecd6b68-1e56-4549-9531-7414a1a8125c" providerId="AD" clId="Web-{794CA975-4E58-403A-BE87-C5B441233D33}" dt="2023-05-25T11:44:21.276" v="2" actId="20577"/>
      <pc:docMkLst>
        <pc:docMk/>
      </pc:docMkLst>
      <pc:sldChg chg="modSp">
        <pc:chgData name="COLAU Gil" userId="S::gil.colau@spw.wallonie.be::7ecd6b68-1e56-4549-9531-7414a1a8125c" providerId="AD" clId="Web-{794CA975-4E58-403A-BE87-C5B441233D33}" dt="2023-05-25T11:44:21.276" v="2" actId="20577"/>
        <pc:sldMkLst>
          <pc:docMk/>
          <pc:sldMk cId="1620362576" sldId="266"/>
        </pc:sldMkLst>
        <pc:spChg chg="mod">
          <ac:chgData name="COLAU Gil" userId="S::gil.colau@spw.wallonie.be::7ecd6b68-1e56-4549-9531-7414a1a8125c" providerId="AD" clId="Web-{794CA975-4E58-403A-BE87-C5B441233D33}" dt="2023-05-25T11:44:21.276" v="2" actId="20577"/>
          <ac:spMkLst>
            <pc:docMk/>
            <pc:sldMk cId="1620362576" sldId="266"/>
            <ac:spMk id="8" creationId="{15EE41C3-8E5C-2DD7-4DE0-2C7EDECA41CD}"/>
          </ac:spMkLst>
        </pc:spChg>
      </pc:sldChg>
      <pc:sldChg chg="addCm">
        <pc:chgData name="COLAU Gil" userId="S::gil.colau@spw.wallonie.be::7ecd6b68-1e56-4549-9531-7414a1a8125c" providerId="AD" clId="Web-{794CA975-4E58-403A-BE87-C5B441233D33}" dt="2023-05-25T11:43:13.352" v="1"/>
        <pc:sldMkLst>
          <pc:docMk/>
          <pc:sldMk cId="1174254147" sldId="275"/>
        </pc:sldMkLst>
      </pc:sldChg>
    </pc:docChg>
  </pc:docChgLst>
  <pc:docChgLst>
    <pc:chgData name="KHRONIS Marie" userId="S::marie.khronis@spw.wallonie.be::e2bf5d8d-4519-47a1-b093-81c517ea5e7d" providerId="AD" clId="Web-{F58A631D-883E-4C4F-8EFE-1AB5CCFEC2ED}"/>
    <pc:docChg chg="addSld delSld modSld">
      <pc:chgData name="KHRONIS Marie" userId="S::marie.khronis@spw.wallonie.be::e2bf5d8d-4519-47a1-b093-81c517ea5e7d" providerId="AD" clId="Web-{F58A631D-883E-4C4F-8EFE-1AB5CCFEC2ED}" dt="2023-05-31T08:36:42.480" v="145"/>
      <pc:docMkLst>
        <pc:docMk/>
      </pc:docMkLst>
      <pc:sldChg chg="delSp modSp delAnim modNotes">
        <pc:chgData name="KHRONIS Marie" userId="S::marie.khronis@spw.wallonie.be::e2bf5d8d-4519-47a1-b093-81c517ea5e7d" providerId="AD" clId="Web-{F58A631D-883E-4C4F-8EFE-1AB5CCFEC2ED}" dt="2023-05-31T08:25:32.710" v="70"/>
        <pc:sldMkLst>
          <pc:docMk/>
          <pc:sldMk cId="2987933549" sldId="261"/>
        </pc:sldMkLst>
        <pc:spChg chg="mod">
          <ac:chgData name="KHRONIS Marie" userId="S::marie.khronis@spw.wallonie.be::e2bf5d8d-4519-47a1-b093-81c517ea5e7d" providerId="AD" clId="Web-{F58A631D-883E-4C4F-8EFE-1AB5CCFEC2ED}" dt="2023-05-31T08:23:26.623" v="46" actId="1076"/>
          <ac:spMkLst>
            <pc:docMk/>
            <pc:sldMk cId="2987933549" sldId="261"/>
            <ac:spMk id="8" creationId="{0B130DEB-44E6-3618-30FC-9C3EB924227A}"/>
          </ac:spMkLst>
        </pc:spChg>
        <pc:spChg chg="del">
          <ac:chgData name="KHRONIS Marie" userId="S::marie.khronis@spw.wallonie.be::e2bf5d8d-4519-47a1-b093-81c517ea5e7d" providerId="AD" clId="Web-{F58A631D-883E-4C4F-8EFE-1AB5CCFEC2ED}" dt="2023-05-31T08:22:27.337" v="36"/>
          <ac:spMkLst>
            <pc:docMk/>
            <pc:sldMk cId="2987933549" sldId="261"/>
            <ac:spMk id="9" creationId="{BD822D91-7C19-8D2E-325A-8DB489D3CC83}"/>
          </ac:spMkLst>
        </pc:spChg>
        <pc:picChg chg="mod">
          <ac:chgData name="KHRONIS Marie" userId="S::marie.khronis@spw.wallonie.be::e2bf5d8d-4519-47a1-b093-81c517ea5e7d" providerId="AD" clId="Web-{F58A631D-883E-4C4F-8EFE-1AB5CCFEC2ED}" dt="2023-05-31T08:23:28.857" v="47" actId="1076"/>
          <ac:picMkLst>
            <pc:docMk/>
            <pc:sldMk cId="2987933549" sldId="261"/>
            <ac:picMk id="3" creationId="{7614CBEC-16C8-C904-DCDA-919ACE9B97EE}"/>
          </ac:picMkLst>
        </pc:picChg>
        <pc:picChg chg="mod">
          <ac:chgData name="KHRONIS Marie" userId="S::marie.khronis@spw.wallonie.be::e2bf5d8d-4519-47a1-b093-81c517ea5e7d" providerId="AD" clId="Web-{F58A631D-883E-4C4F-8EFE-1AB5CCFEC2ED}" dt="2023-05-31T08:23:20.888" v="44" actId="1076"/>
          <ac:picMkLst>
            <pc:docMk/>
            <pc:sldMk cId="2987933549" sldId="261"/>
            <ac:picMk id="7" creationId="{10B0AE60-57AC-A5D6-5685-F80E2E5FF123}"/>
          </ac:picMkLst>
        </pc:picChg>
      </pc:sldChg>
      <pc:sldChg chg="del">
        <pc:chgData name="KHRONIS Marie" userId="S::marie.khronis@spw.wallonie.be::e2bf5d8d-4519-47a1-b093-81c517ea5e7d" providerId="AD" clId="Web-{F58A631D-883E-4C4F-8EFE-1AB5CCFEC2ED}" dt="2023-05-31T08:21:45.130" v="17"/>
        <pc:sldMkLst>
          <pc:docMk/>
          <pc:sldMk cId="3924549628" sldId="269"/>
        </pc:sldMkLst>
      </pc:sldChg>
      <pc:sldChg chg="addSp modSp">
        <pc:chgData name="KHRONIS Marie" userId="S::marie.khronis@spw.wallonie.be::e2bf5d8d-4519-47a1-b093-81c517ea5e7d" providerId="AD" clId="Web-{F58A631D-883E-4C4F-8EFE-1AB5CCFEC2ED}" dt="2023-05-31T08:20:10.873" v="15" actId="1076"/>
        <pc:sldMkLst>
          <pc:docMk/>
          <pc:sldMk cId="1343484251" sldId="277"/>
        </pc:sldMkLst>
        <pc:spChg chg="mod">
          <ac:chgData name="KHRONIS Marie" userId="S::marie.khronis@spw.wallonie.be::e2bf5d8d-4519-47a1-b093-81c517ea5e7d" providerId="AD" clId="Web-{F58A631D-883E-4C4F-8EFE-1AB5CCFEC2ED}" dt="2023-05-31T08:20:08.295" v="14" actId="14100"/>
          <ac:spMkLst>
            <pc:docMk/>
            <pc:sldMk cId="1343484251" sldId="277"/>
            <ac:spMk id="2" creationId="{FA5A7337-81F1-6845-7C5B-25DB7A9764AA}"/>
          </ac:spMkLst>
        </pc:spChg>
        <pc:picChg chg="add mod modCrop">
          <ac:chgData name="KHRONIS Marie" userId="S::marie.khronis@spw.wallonie.be::e2bf5d8d-4519-47a1-b093-81c517ea5e7d" providerId="AD" clId="Web-{F58A631D-883E-4C4F-8EFE-1AB5CCFEC2ED}" dt="2023-05-31T08:20:10.873" v="15" actId="1076"/>
          <ac:picMkLst>
            <pc:docMk/>
            <pc:sldMk cId="1343484251" sldId="277"/>
            <ac:picMk id="3" creationId="{84927791-0679-AEAC-FFFB-0915CF3DA13D}"/>
          </ac:picMkLst>
        </pc:picChg>
      </pc:sldChg>
      <pc:sldChg chg="del">
        <pc:chgData name="KHRONIS Marie" userId="S::marie.khronis@spw.wallonie.be::e2bf5d8d-4519-47a1-b093-81c517ea5e7d" providerId="AD" clId="Web-{F58A631D-883E-4C4F-8EFE-1AB5CCFEC2ED}" dt="2023-05-31T08:21:20.082" v="16"/>
        <pc:sldMkLst>
          <pc:docMk/>
          <pc:sldMk cId="3736074892" sldId="279"/>
        </pc:sldMkLst>
      </pc:sldChg>
      <pc:sldChg chg="addSp delSp modSp add replId addAnim modNotes">
        <pc:chgData name="KHRONIS Marie" userId="S::marie.khronis@spw.wallonie.be::e2bf5d8d-4519-47a1-b093-81c517ea5e7d" providerId="AD" clId="Web-{F58A631D-883E-4C4F-8EFE-1AB5CCFEC2ED}" dt="2023-05-31T08:36:10.275" v="139"/>
        <pc:sldMkLst>
          <pc:docMk/>
          <pc:sldMk cId="2589794461" sldId="281"/>
        </pc:sldMkLst>
        <pc:spChg chg="mod">
          <ac:chgData name="KHRONIS Marie" userId="S::marie.khronis@spw.wallonie.be::e2bf5d8d-4519-47a1-b093-81c517ea5e7d" providerId="AD" clId="Web-{F58A631D-883E-4C4F-8EFE-1AB5CCFEC2ED}" dt="2023-05-31T08:24:36.878" v="54" actId="20577"/>
          <ac:spMkLst>
            <pc:docMk/>
            <pc:sldMk cId="2589794461" sldId="281"/>
            <ac:spMk id="2" creationId="{CD31AD4F-0A46-4694-B863-C3DA02E5E7F3}"/>
          </ac:spMkLst>
        </pc:spChg>
        <pc:spChg chg="add mod">
          <ac:chgData name="KHRONIS Marie" userId="S::marie.khronis@spw.wallonie.be::e2bf5d8d-4519-47a1-b093-81c517ea5e7d" providerId="AD" clId="Web-{F58A631D-883E-4C4F-8EFE-1AB5CCFEC2ED}" dt="2023-05-31T08:30:26.498" v="103" actId="1076"/>
          <ac:spMkLst>
            <pc:docMk/>
            <pc:sldMk cId="2589794461" sldId="281"/>
            <ac:spMk id="6" creationId="{54260E63-EC8C-BF85-31E6-6FB0A16F1785}"/>
          </ac:spMkLst>
        </pc:spChg>
        <pc:spChg chg="del">
          <ac:chgData name="KHRONIS Marie" userId="S::marie.khronis@spw.wallonie.be::e2bf5d8d-4519-47a1-b093-81c517ea5e7d" providerId="AD" clId="Web-{F58A631D-883E-4C4F-8EFE-1AB5CCFEC2ED}" dt="2023-05-31T08:23:41.639" v="49"/>
          <ac:spMkLst>
            <pc:docMk/>
            <pc:sldMk cId="2589794461" sldId="281"/>
            <ac:spMk id="8" creationId="{0B130DEB-44E6-3618-30FC-9C3EB924227A}"/>
          </ac:spMkLst>
        </pc:spChg>
        <pc:spChg chg="mod">
          <ac:chgData name="KHRONIS Marie" userId="S::marie.khronis@spw.wallonie.be::e2bf5d8d-4519-47a1-b093-81c517ea5e7d" providerId="AD" clId="Web-{F58A631D-883E-4C4F-8EFE-1AB5CCFEC2ED}" dt="2023-05-31T08:27:35.532" v="85" actId="1076"/>
          <ac:spMkLst>
            <pc:docMk/>
            <pc:sldMk cId="2589794461" sldId="281"/>
            <ac:spMk id="9" creationId="{BD822D91-7C19-8D2E-325A-8DB489D3CC83}"/>
          </ac:spMkLst>
        </pc:spChg>
        <pc:picChg chg="del">
          <ac:chgData name="KHRONIS Marie" userId="S::marie.khronis@spw.wallonie.be::e2bf5d8d-4519-47a1-b093-81c517ea5e7d" providerId="AD" clId="Web-{F58A631D-883E-4C4F-8EFE-1AB5CCFEC2ED}" dt="2023-05-31T08:23:35.951" v="48"/>
          <ac:picMkLst>
            <pc:docMk/>
            <pc:sldMk cId="2589794461" sldId="281"/>
            <ac:picMk id="3" creationId="{7614CBEC-16C8-C904-DCDA-919ACE9B97EE}"/>
          </ac:picMkLst>
        </pc:picChg>
        <pc:picChg chg="add mod">
          <ac:chgData name="KHRONIS Marie" userId="S::marie.khronis@spw.wallonie.be::e2bf5d8d-4519-47a1-b093-81c517ea5e7d" providerId="AD" clId="Web-{F58A631D-883E-4C4F-8EFE-1AB5CCFEC2ED}" dt="2023-05-31T08:30:00.215" v="100" actId="1076"/>
          <ac:picMkLst>
            <pc:docMk/>
            <pc:sldMk cId="2589794461" sldId="281"/>
            <ac:picMk id="5" creationId="{89AFABFE-50C2-0B74-68E4-6D69AF6528C2}"/>
          </ac:picMkLst>
        </pc:picChg>
        <pc:picChg chg="del">
          <ac:chgData name="KHRONIS Marie" userId="S::marie.khronis@spw.wallonie.be::e2bf5d8d-4519-47a1-b093-81c517ea5e7d" providerId="AD" clId="Web-{F58A631D-883E-4C4F-8EFE-1AB5CCFEC2ED}" dt="2023-05-31T08:23:42.843" v="50"/>
          <ac:picMkLst>
            <pc:docMk/>
            <pc:sldMk cId="2589794461" sldId="281"/>
            <ac:picMk id="7" creationId="{10B0AE60-57AC-A5D6-5685-F80E2E5FF123}"/>
          </ac:picMkLst>
        </pc:picChg>
        <pc:picChg chg="add del mod">
          <ac:chgData name="KHRONIS Marie" userId="S::marie.khronis@spw.wallonie.be::e2bf5d8d-4519-47a1-b093-81c517ea5e7d" providerId="AD" clId="Web-{F58A631D-883E-4C4F-8EFE-1AB5CCFEC2ED}" dt="2023-05-31T08:29:56.105" v="99"/>
          <ac:picMkLst>
            <pc:docMk/>
            <pc:sldMk cId="2589794461" sldId="281"/>
            <ac:picMk id="10" creationId="{1A581972-3E09-EEA5-99C6-432CCB94FDAC}"/>
          </ac:picMkLst>
        </pc:picChg>
      </pc:sldChg>
      <pc:sldChg chg="delSp modSp add replId addAnim modNotes">
        <pc:chgData name="KHRONIS Marie" userId="S::marie.khronis@spw.wallonie.be::e2bf5d8d-4519-47a1-b093-81c517ea5e7d" providerId="AD" clId="Web-{F58A631D-883E-4C4F-8EFE-1AB5CCFEC2ED}" dt="2023-05-31T08:36:17.385" v="142"/>
        <pc:sldMkLst>
          <pc:docMk/>
          <pc:sldMk cId="2341034701" sldId="282"/>
        </pc:sldMkLst>
        <pc:spChg chg="mod">
          <ac:chgData name="KHRONIS Marie" userId="S::marie.khronis@spw.wallonie.be::e2bf5d8d-4519-47a1-b093-81c517ea5e7d" providerId="AD" clId="Web-{F58A631D-883E-4C4F-8EFE-1AB5CCFEC2ED}" dt="2023-05-31T08:32:30.914" v="117" actId="14100"/>
          <ac:spMkLst>
            <pc:docMk/>
            <pc:sldMk cId="2341034701" sldId="282"/>
            <ac:spMk id="6" creationId="{54260E63-EC8C-BF85-31E6-6FB0A16F1785}"/>
          </ac:spMkLst>
        </pc:spChg>
        <pc:picChg chg="del">
          <ac:chgData name="KHRONIS Marie" userId="S::marie.khronis@spw.wallonie.be::e2bf5d8d-4519-47a1-b093-81c517ea5e7d" providerId="AD" clId="Web-{F58A631D-883E-4C4F-8EFE-1AB5CCFEC2ED}" dt="2023-05-31T08:31:15.252" v="104"/>
          <ac:picMkLst>
            <pc:docMk/>
            <pc:sldMk cId="2341034701" sldId="282"/>
            <ac:picMk id="5" creationId="{89AFABFE-50C2-0B74-68E4-6D69AF6528C2}"/>
          </ac:picMkLst>
        </pc:picChg>
        <pc:picChg chg="mod ord">
          <ac:chgData name="KHRONIS Marie" userId="S::marie.khronis@spw.wallonie.be::e2bf5d8d-4519-47a1-b093-81c517ea5e7d" providerId="AD" clId="Web-{F58A631D-883E-4C4F-8EFE-1AB5CCFEC2ED}" dt="2023-05-31T08:32:02.678" v="113"/>
          <ac:picMkLst>
            <pc:docMk/>
            <pc:sldMk cId="2341034701" sldId="282"/>
            <ac:picMk id="10" creationId="{1A581972-3E09-EEA5-99C6-432CCB94FDAC}"/>
          </ac:picMkLst>
        </pc:picChg>
      </pc:sldChg>
      <pc:sldChg chg="addSp delSp modSp add replId addAnim modNotes">
        <pc:chgData name="KHRONIS Marie" userId="S::marie.khronis@spw.wallonie.be::e2bf5d8d-4519-47a1-b093-81c517ea5e7d" providerId="AD" clId="Web-{F58A631D-883E-4C4F-8EFE-1AB5CCFEC2ED}" dt="2023-05-31T08:36:42.480" v="145"/>
        <pc:sldMkLst>
          <pc:docMk/>
          <pc:sldMk cId="2348779255" sldId="283"/>
        </pc:sldMkLst>
        <pc:spChg chg="mod">
          <ac:chgData name="KHRONIS Marie" userId="S::marie.khronis@spw.wallonie.be::e2bf5d8d-4519-47a1-b093-81c517ea5e7d" providerId="AD" clId="Web-{F58A631D-883E-4C4F-8EFE-1AB5CCFEC2ED}" dt="2023-05-31T08:34:00.030" v="130" actId="14100"/>
          <ac:spMkLst>
            <pc:docMk/>
            <pc:sldMk cId="2348779255" sldId="283"/>
            <ac:spMk id="6" creationId="{54260E63-EC8C-BF85-31E6-6FB0A16F1785}"/>
          </ac:spMkLst>
        </pc:spChg>
        <pc:picChg chg="add mod ord">
          <ac:chgData name="KHRONIS Marie" userId="S::marie.khronis@spw.wallonie.be::e2bf5d8d-4519-47a1-b093-81c517ea5e7d" providerId="AD" clId="Web-{F58A631D-883E-4C4F-8EFE-1AB5CCFEC2ED}" dt="2023-05-31T08:33:49.295" v="128"/>
          <ac:picMkLst>
            <pc:docMk/>
            <pc:sldMk cId="2348779255" sldId="283"/>
            <ac:picMk id="3" creationId="{9672DC05-080C-7C11-DD79-2EFD81B11C27}"/>
          </ac:picMkLst>
        </pc:picChg>
        <pc:picChg chg="del">
          <ac:chgData name="KHRONIS Marie" userId="S::marie.khronis@spw.wallonie.be::e2bf5d8d-4519-47a1-b093-81c517ea5e7d" providerId="AD" clId="Web-{F58A631D-883E-4C4F-8EFE-1AB5CCFEC2ED}" dt="2023-05-31T08:32:55.463" v="119"/>
          <ac:picMkLst>
            <pc:docMk/>
            <pc:sldMk cId="2348779255" sldId="283"/>
            <ac:picMk id="10" creationId="{1A581972-3E09-EEA5-99C6-432CCB94FDAC}"/>
          </ac:picMkLst>
        </pc:picChg>
      </pc:sldChg>
    </pc:docChg>
  </pc:docChgLst>
  <pc:docChgLst>
    <pc:chgData name="LECOMTE Véronique" userId="S::veronique.lecomte@spw.wallonie.be::9b9e0c54-d4fb-4c60-9953-12d2c68985b0" providerId="AD" clId="Web-{66F2916C-9DBF-42B7-A257-37C55B252C1D}"/>
    <pc:docChg chg="modSld">
      <pc:chgData name="LECOMTE Véronique" userId="S::veronique.lecomte@spw.wallonie.be::9b9e0c54-d4fb-4c60-9953-12d2c68985b0" providerId="AD" clId="Web-{66F2916C-9DBF-42B7-A257-37C55B252C1D}" dt="2023-05-25T11:22:15.449" v="241"/>
      <pc:docMkLst>
        <pc:docMk/>
      </pc:docMkLst>
      <pc:sldChg chg="modNotes">
        <pc:chgData name="LECOMTE Véronique" userId="S::veronique.lecomte@spw.wallonie.be::9b9e0c54-d4fb-4c60-9953-12d2c68985b0" providerId="AD" clId="Web-{66F2916C-9DBF-42B7-A257-37C55B252C1D}" dt="2023-05-25T11:17:23.768" v="184"/>
        <pc:sldMkLst>
          <pc:docMk/>
          <pc:sldMk cId="3924549628" sldId="269"/>
        </pc:sldMkLst>
      </pc:sldChg>
      <pc:sldChg chg="modNotes">
        <pc:chgData name="LECOMTE Véronique" userId="S::veronique.lecomte@spw.wallonie.be::9b9e0c54-d4fb-4c60-9953-12d2c68985b0" providerId="AD" clId="Web-{66F2916C-9DBF-42B7-A257-37C55B252C1D}" dt="2023-05-25T11:22:15.449" v="241"/>
        <pc:sldMkLst>
          <pc:docMk/>
          <pc:sldMk cId="0" sldId="270"/>
        </pc:sldMkLst>
      </pc:sldChg>
      <pc:sldChg chg="addCm">
        <pc:chgData name="LECOMTE Véronique" userId="S::veronique.lecomte@spw.wallonie.be::9b9e0c54-d4fb-4c60-9953-12d2c68985b0" providerId="AD" clId="Web-{66F2916C-9DBF-42B7-A257-37C55B252C1D}" dt="2023-05-25T11:12:41.244" v="0"/>
        <pc:sldMkLst>
          <pc:docMk/>
          <pc:sldMk cId="12723337" sldId="272"/>
        </pc:sldMkLst>
      </pc:sldChg>
      <pc:sldChg chg="modNotes">
        <pc:chgData name="LECOMTE Véronique" userId="S::veronique.lecomte@spw.wallonie.be::9b9e0c54-d4fb-4c60-9953-12d2c68985b0" providerId="AD" clId="Web-{66F2916C-9DBF-42B7-A257-37C55B252C1D}" dt="2023-05-25T11:16:13.172" v="157"/>
        <pc:sldMkLst>
          <pc:docMk/>
          <pc:sldMk cId="1174254147" sldId="275"/>
        </pc:sldMkLst>
      </pc:sldChg>
    </pc:docChg>
  </pc:docChgLst>
  <pc:docChgLst>
    <pc:chgData name="KHRONIS Marie" userId="e2bf5d8d-4519-47a1-b093-81c517ea5e7d" providerId="ADAL" clId="{E74C27BD-D6BA-44D2-B2B4-D3EB6DAFC0BB}"/>
    <pc:docChg chg="undo custSel addSld delSld modSld sldOrd">
      <pc:chgData name="KHRONIS Marie" userId="e2bf5d8d-4519-47a1-b093-81c517ea5e7d" providerId="ADAL" clId="{E74C27BD-D6BA-44D2-B2B4-D3EB6DAFC0BB}" dt="2023-05-31T08:37:47.840" v="3135"/>
      <pc:docMkLst>
        <pc:docMk/>
      </pc:docMkLst>
      <pc:sldChg chg="modSp mod ord">
        <pc:chgData name="KHRONIS Marie" userId="e2bf5d8d-4519-47a1-b093-81c517ea5e7d" providerId="ADAL" clId="{E74C27BD-D6BA-44D2-B2B4-D3EB6DAFC0BB}" dt="2023-05-25T11:29:12.089" v="2091"/>
        <pc:sldMkLst>
          <pc:docMk/>
          <pc:sldMk cId="619512279" sldId="256"/>
        </pc:sldMkLst>
        <pc:spChg chg="mod">
          <ac:chgData name="KHRONIS Marie" userId="e2bf5d8d-4519-47a1-b093-81c517ea5e7d" providerId="ADAL" clId="{E74C27BD-D6BA-44D2-B2B4-D3EB6DAFC0BB}" dt="2023-05-25T09:32:12.154" v="1909" actId="20577"/>
          <ac:spMkLst>
            <pc:docMk/>
            <pc:sldMk cId="619512279" sldId="256"/>
            <ac:spMk id="4" creationId="{016DD7A0-0520-461A-F26D-ECC92A866651}"/>
          </ac:spMkLst>
        </pc:spChg>
        <pc:spChg chg="mod">
          <ac:chgData name="KHRONIS Marie" userId="e2bf5d8d-4519-47a1-b093-81c517ea5e7d" providerId="ADAL" clId="{E74C27BD-D6BA-44D2-B2B4-D3EB6DAFC0BB}" dt="2023-05-24T14:16:50.856" v="18" actId="20577"/>
          <ac:spMkLst>
            <pc:docMk/>
            <pc:sldMk cId="619512279" sldId="256"/>
            <ac:spMk id="17" creationId="{2E70115A-3230-76CE-E95B-E0770740E9F2}"/>
          </ac:spMkLst>
        </pc:spChg>
        <pc:spChg chg="mod">
          <ac:chgData name="KHRONIS Marie" userId="e2bf5d8d-4519-47a1-b093-81c517ea5e7d" providerId="ADAL" clId="{E74C27BD-D6BA-44D2-B2B4-D3EB6DAFC0BB}" dt="2023-05-25T09:31:44.599" v="1891" actId="20577"/>
          <ac:spMkLst>
            <pc:docMk/>
            <pc:sldMk cId="619512279" sldId="256"/>
            <ac:spMk id="20" creationId="{63CE4683-346A-3F1D-E3DE-86876BB6E751}"/>
          </ac:spMkLst>
        </pc:spChg>
      </pc:sldChg>
      <pc:sldChg chg="del">
        <pc:chgData name="KHRONIS Marie" userId="e2bf5d8d-4519-47a1-b093-81c517ea5e7d" providerId="ADAL" clId="{E74C27BD-D6BA-44D2-B2B4-D3EB6DAFC0BB}" dt="2023-05-24T14:18:03.411" v="20" actId="2696"/>
        <pc:sldMkLst>
          <pc:docMk/>
          <pc:sldMk cId="2580074044" sldId="257"/>
        </pc:sldMkLst>
      </pc:sldChg>
      <pc:sldChg chg="addSp delSp modSp add mod ord modClrScheme chgLayout">
        <pc:chgData name="KHRONIS Marie" userId="e2bf5d8d-4519-47a1-b093-81c517ea5e7d" providerId="ADAL" clId="{E74C27BD-D6BA-44D2-B2B4-D3EB6DAFC0BB}" dt="2023-05-25T11:29:12.089" v="2091"/>
        <pc:sldMkLst>
          <pc:docMk/>
          <pc:sldMk cId="2201311054" sldId="259"/>
        </pc:sldMkLst>
        <pc:spChg chg="mod ord">
          <ac:chgData name="KHRONIS Marie" userId="e2bf5d8d-4519-47a1-b093-81c517ea5e7d" providerId="ADAL" clId="{E74C27BD-D6BA-44D2-B2B4-D3EB6DAFC0BB}" dt="2023-05-24T14:24:13.623" v="38" actId="700"/>
          <ac:spMkLst>
            <pc:docMk/>
            <pc:sldMk cId="2201311054" sldId="259"/>
            <ac:spMk id="2" creationId="{2610C6F3-9E9C-4C62-9AED-22359F8C1111}"/>
          </ac:spMkLst>
        </pc:spChg>
        <pc:spChg chg="mod">
          <ac:chgData name="KHRONIS Marie" userId="e2bf5d8d-4519-47a1-b093-81c517ea5e7d" providerId="ADAL" clId="{E74C27BD-D6BA-44D2-B2B4-D3EB6DAFC0BB}" dt="2023-05-24T14:24:28.388" v="42" actId="1076"/>
          <ac:spMkLst>
            <pc:docMk/>
            <pc:sldMk cId="2201311054" sldId="259"/>
            <ac:spMk id="3" creationId="{D894BF12-AF89-6660-2D3A-2B365642EDD7}"/>
          </ac:spMkLst>
        </pc:spChg>
        <pc:spChg chg="add del mod ord">
          <ac:chgData name="KHRONIS Marie" userId="e2bf5d8d-4519-47a1-b093-81c517ea5e7d" providerId="ADAL" clId="{E74C27BD-D6BA-44D2-B2B4-D3EB6DAFC0BB}" dt="2023-05-24T14:24:20.155" v="41" actId="21"/>
          <ac:spMkLst>
            <pc:docMk/>
            <pc:sldMk cId="2201311054" sldId="259"/>
            <ac:spMk id="5" creationId="{539590CC-B757-408D-15D5-B2DEA4F995E3}"/>
          </ac:spMkLst>
        </pc:spChg>
        <pc:spChg chg="mod">
          <ac:chgData name="KHRONIS Marie" userId="e2bf5d8d-4519-47a1-b093-81c517ea5e7d" providerId="ADAL" clId="{E74C27BD-D6BA-44D2-B2B4-D3EB6DAFC0BB}" dt="2023-05-24T14:24:32.633" v="44" actId="1076"/>
          <ac:spMkLst>
            <pc:docMk/>
            <pc:sldMk cId="2201311054" sldId="259"/>
            <ac:spMk id="7" creationId="{BD53A9C7-8856-CD35-E574-7618C2070546}"/>
          </ac:spMkLst>
        </pc:spChg>
        <pc:spChg chg="mod">
          <ac:chgData name="KHRONIS Marie" userId="e2bf5d8d-4519-47a1-b093-81c517ea5e7d" providerId="ADAL" clId="{E74C27BD-D6BA-44D2-B2B4-D3EB6DAFC0BB}" dt="2023-05-24T14:24:36.021" v="45" actId="1076"/>
          <ac:spMkLst>
            <pc:docMk/>
            <pc:sldMk cId="2201311054" sldId="259"/>
            <ac:spMk id="8" creationId="{E19FF6D1-2202-D6EF-2384-4F11DAC92B5F}"/>
          </ac:spMkLst>
        </pc:spChg>
        <pc:picChg chg="mod">
          <ac:chgData name="KHRONIS Marie" userId="e2bf5d8d-4519-47a1-b093-81c517ea5e7d" providerId="ADAL" clId="{E74C27BD-D6BA-44D2-B2B4-D3EB6DAFC0BB}" dt="2023-05-24T14:24:17.633" v="40" actId="1076"/>
          <ac:picMkLst>
            <pc:docMk/>
            <pc:sldMk cId="2201311054" sldId="259"/>
            <ac:picMk id="4" creationId="{14252263-A931-6C32-DE5B-D0AAE9141119}"/>
          </ac:picMkLst>
        </pc:picChg>
        <pc:picChg chg="mod">
          <ac:chgData name="KHRONIS Marie" userId="e2bf5d8d-4519-47a1-b093-81c517ea5e7d" providerId="ADAL" clId="{E74C27BD-D6BA-44D2-B2B4-D3EB6DAFC0BB}" dt="2023-05-24T14:24:30.610" v="43" actId="1076"/>
          <ac:picMkLst>
            <pc:docMk/>
            <pc:sldMk cId="2201311054" sldId="259"/>
            <ac:picMk id="6" creationId="{2D99D105-5B24-1900-C888-4503997C259E}"/>
          </ac:picMkLst>
        </pc:picChg>
      </pc:sldChg>
      <pc:sldChg chg="modSp add mod ord modAnim delCm">
        <pc:chgData name="KHRONIS Marie" userId="e2bf5d8d-4519-47a1-b093-81c517ea5e7d" providerId="ADAL" clId="{E74C27BD-D6BA-44D2-B2B4-D3EB6DAFC0BB}" dt="2023-05-25T13:32:15.595" v="3130"/>
        <pc:sldMkLst>
          <pc:docMk/>
          <pc:sldMk cId="2987933549" sldId="261"/>
        </pc:sldMkLst>
        <pc:spChg chg="mod">
          <ac:chgData name="KHRONIS Marie" userId="e2bf5d8d-4519-47a1-b093-81c517ea5e7d" providerId="ADAL" clId="{E74C27BD-D6BA-44D2-B2B4-D3EB6DAFC0BB}" dt="2023-05-24T14:19:04.447" v="29" actId="1076"/>
          <ac:spMkLst>
            <pc:docMk/>
            <pc:sldMk cId="2987933549" sldId="261"/>
            <ac:spMk id="2" creationId="{CD31AD4F-0A46-4694-B863-C3DA02E5E7F3}"/>
          </ac:spMkLst>
        </pc:spChg>
        <pc:spChg chg="mod">
          <ac:chgData name="KHRONIS Marie" userId="e2bf5d8d-4519-47a1-b093-81c517ea5e7d" providerId="ADAL" clId="{E74C27BD-D6BA-44D2-B2B4-D3EB6DAFC0BB}" dt="2023-05-24T14:18:29.396" v="23" actId="1076"/>
          <ac:spMkLst>
            <pc:docMk/>
            <pc:sldMk cId="2987933549" sldId="261"/>
            <ac:spMk id="8" creationId="{0B130DEB-44E6-3618-30FC-9C3EB924227A}"/>
          </ac:spMkLst>
        </pc:spChg>
        <pc:spChg chg="mod">
          <ac:chgData name="KHRONIS Marie" userId="e2bf5d8d-4519-47a1-b093-81c517ea5e7d" providerId="ADAL" clId="{E74C27BD-D6BA-44D2-B2B4-D3EB6DAFC0BB}" dt="2023-05-25T13:32:08.772" v="3129" actId="1076"/>
          <ac:spMkLst>
            <pc:docMk/>
            <pc:sldMk cId="2987933549" sldId="261"/>
            <ac:spMk id="9" creationId="{BD822D91-7C19-8D2E-325A-8DB489D3CC83}"/>
          </ac:spMkLst>
        </pc:spChg>
        <pc:picChg chg="mod">
          <ac:chgData name="KHRONIS Marie" userId="e2bf5d8d-4519-47a1-b093-81c517ea5e7d" providerId="ADAL" clId="{E74C27BD-D6BA-44D2-B2B4-D3EB6DAFC0BB}" dt="2023-05-24T14:18:41.019" v="27" actId="1076"/>
          <ac:picMkLst>
            <pc:docMk/>
            <pc:sldMk cId="2987933549" sldId="261"/>
            <ac:picMk id="3" creationId="{7614CBEC-16C8-C904-DCDA-919ACE9B97EE}"/>
          </ac:picMkLst>
        </pc:picChg>
        <pc:picChg chg="mod">
          <ac:chgData name="KHRONIS Marie" userId="e2bf5d8d-4519-47a1-b093-81c517ea5e7d" providerId="ADAL" clId="{E74C27BD-D6BA-44D2-B2B4-D3EB6DAFC0BB}" dt="2023-05-24T14:18:37.232" v="26" actId="1076"/>
          <ac:picMkLst>
            <pc:docMk/>
            <pc:sldMk cId="2987933549" sldId="261"/>
            <ac:picMk id="7" creationId="{10B0AE60-57AC-A5D6-5685-F80E2E5FF123}"/>
          </ac:picMkLst>
        </pc:picChg>
      </pc:sldChg>
      <pc:sldChg chg="add del ord">
        <pc:chgData name="KHRONIS Marie" userId="e2bf5d8d-4519-47a1-b093-81c517ea5e7d" providerId="ADAL" clId="{E74C27BD-D6BA-44D2-B2B4-D3EB6DAFC0BB}" dt="2023-05-25T08:27:41.615" v="576" actId="2696"/>
        <pc:sldMkLst>
          <pc:docMk/>
          <pc:sldMk cId="2445204071" sldId="262"/>
        </pc:sldMkLst>
      </pc:sldChg>
      <pc:sldChg chg="add del ord">
        <pc:chgData name="KHRONIS Marie" userId="e2bf5d8d-4519-47a1-b093-81c517ea5e7d" providerId="ADAL" clId="{E74C27BD-D6BA-44D2-B2B4-D3EB6DAFC0BB}" dt="2023-05-25T08:27:59.977" v="577" actId="2696"/>
        <pc:sldMkLst>
          <pc:docMk/>
          <pc:sldMk cId="1163713902" sldId="263"/>
        </pc:sldMkLst>
      </pc:sldChg>
      <pc:sldChg chg="modSp add mod ord modClrScheme chgLayout">
        <pc:chgData name="KHRONIS Marie" userId="e2bf5d8d-4519-47a1-b093-81c517ea5e7d" providerId="ADAL" clId="{E74C27BD-D6BA-44D2-B2B4-D3EB6DAFC0BB}" dt="2023-05-25T11:29:12.089" v="2091"/>
        <pc:sldMkLst>
          <pc:docMk/>
          <pc:sldMk cId="3164327552" sldId="264"/>
        </pc:sldMkLst>
        <pc:spChg chg="mod ord">
          <ac:chgData name="KHRONIS Marie" userId="e2bf5d8d-4519-47a1-b093-81c517ea5e7d" providerId="ADAL" clId="{E74C27BD-D6BA-44D2-B2B4-D3EB6DAFC0BB}" dt="2023-05-24T14:24:42.507" v="46" actId="700"/>
          <ac:spMkLst>
            <pc:docMk/>
            <pc:sldMk cId="3164327552" sldId="264"/>
            <ac:spMk id="2" creationId="{2610C6F3-9E9C-4C62-9AED-22359F8C1111}"/>
          </ac:spMkLst>
        </pc:spChg>
        <pc:spChg chg="mod">
          <ac:chgData name="KHRONIS Marie" userId="e2bf5d8d-4519-47a1-b093-81c517ea5e7d" providerId="ADAL" clId="{E74C27BD-D6BA-44D2-B2B4-D3EB6DAFC0BB}" dt="2023-05-24T14:24:55.220" v="51" actId="1076"/>
          <ac:spMkLst>
            <pc:docMk/>
            <pc:sldMk cId="3164327552" sldId="264"/>
            <ac:spMk id="4" creationId="{AA5006BE-4A1C-69D7-80FA-E67493D6CA2F}"/>
          </ac:spMkLst>
        </pc:spChg>
        <pc:picChg chg="mod ord">
          <ac:chgData name="KHRONIS Marie" userId="e2bf5d8d-4519-47a1-b093-81c517ea5e7d" providerId="ADAL" clId="{E74C27BD-D6BA-44D2-B2B4-D3EB6DAFC0BB}" dt="2023-05-24T14:25:00.845" v="53" actId="1076"/>
          <ac:picMkLst>
            <pc:docMk/>
            <pc:sldMk cId="3164327552" sldId="264"/>
            <ac:picMk id="3" creationId="{9ABCE01F-BC39-DDA6-9E3C-8041B10EE897}"/>
          </ac:picMkLst>
        </pc:picChg>
        <pc:picChg chg="mod">
          <ac:chgData name="KHRONIS Marie" userId="e2bf5d8d-4519-47a1-b093-81c517ea5e7d" providerId="ADAL" clId="{E74C27BD-D6BA-44D2-B2B4-D3EB6DAFC0BB}" dt="2023-05-24T14:25:11.676" v="55" actId="1076"/>
          <ac:picMkLst>
            <pc:docMk/>
            <pc:sldMk cId="3164327552" sldId="264"/>
            <ac:picMk id="6" creationId="{C4CF8459-C608-4A79-B0AF-51AC26696E04}"/>
          </ac:picMkLst>
        </pc:picChg>
        <pc:picChg chg="mod">
          <ac:chgData name="KHRONIS Marie" userId="e2bf5d8d-4519-47a1-b093-81c517ea5e7d" providerId="ADAL" clId="{E74C27BD-D6BA-44D2-B2B4-D3EB6DAFC0BB}" dt="2023-05-24T14:25:23.485" v="60" actId="1076"/>
          <ac:picMkLst>
            <pc:docMk/>
            <pc:sldMk cId="3164327552" sldId="264"/>
            <ac:picMk id="24" creationId="{EF451489-1875-7F13-776A-6ED14D7C0917}"/>
          </ac:picMkLst>
        </pc:picChg>
      </pc:sldChg>
      <pc:sldChg chg="addSp modSp add mod ord modClrScheme modAnim chgLayout modNotesTx">
        <pc:chgData name="KHRONIS Marie" userId="e2bf5d8d-4519-47a1-b093-81c517ea5e7d" providerId="ADAL" clId="{E74C27BD-D6BA-44D2-B2B4-D3EB6DAFC0BB}" dt="2023-05-25T11:29:12.089" v="2091"/>
        <pc:sldMkLst>
          <pc:docMk/>
          <pc:sldMk cId="3159119681" sldId="265"/>
        </pc:sldMkLst>
        <pc:spChg chg="mod ord">
          <ac:chgData name="KHRONIS Marie" userId="e2bf5d8d-4519-47a1-b093-81c517ea5e7d" providerId="ADAL" clId="{E74C27BD-D6BA-44D2-B2B4-D3EB6DAFC0BB}" dt="2023-05-24T14:25:43.329" v="61" actId="700"/>
          <ac:spMkLst>
            <pc:docMk/>
            <pc:sldMk cId="3159119681" sldId="265"/>
            <ac:spMk id="2" creationId="{C0AA7C8E-931E-7DC8-6568-E99A27697C78}"/>
          </ac:spMkLst>
        </pc:spChg>
        <pc:spChg chg="add mod">
          <ac:chgData name="KHRONIS Marie" userId="e2bf5d8d-4519-47a1-b093-81c517ea5e7d" providerId="ADAL" clId="{E74C27BD-D6BA-44D2-B2B4-D3EB6DAFC0BB}" dt="2023-05-24T14:26:40.026" v="75" actId="208"/>
          <ac:spMkLst>
            <pc:docMk/>
            <pc:sldMk cId="3159119681" sldId="265"/>
            <ac:spMk id="3" creationId="{98E26872-5423-2233-3BE7-67917BF01612}"/>
          </ac:spMkLst>
        </pc:spChg>
        <pc:picChg chg="mod ord modCrop">
          <ac:chgData name="KHRONIS Marie" userId="e2bf5d8d-4519-47a1-b093-81c517ea5e7d" providerId="ADAL" clId="{E74C27BD-D6BA-44D2-B2B4-D3EB6DAFC0BB}" dt="2023-05-24T14:26:22.783" v="69" actId="1076"/>
          <ac:picMkLst>
            <pc:docMk/>
            <pc:sldMk cId="3159119681" sldId="265"/>
            <ac:picMk id="5" creationId="{95E75DC8-472A-7E4E-9C9B-151169476DBC}"/>
          </ac:picMkLst>
        </pc:picChg>
        <pc:picChg chg="add mod">
          <ac:chgData name="KHRONIS Marie" userId="e2bf5d8d-4519-47a1-b093-81c517ea5e7d" providerId="ADAL" clId="{E74C27BD-D6BA-44D2-B2B4-D3EB6DAFC0BB}" dt="2023-05-25T08:55:17.649" v="785" actId="1076"/>
          <ac:picMkLst>
            <pc:docMk/>
            <pc:sldMk cId="3159119681" sldId="265"/>
            <ac:picMk id="6" creationId="{27D1222B-3354-F1D8-BC01-5054B0BF5CF8}"/>
          </ac:picMkLst>
        </pc:picChg>
      </pc:sldChg>
      <pc:sldChg chg="addSp delSp modSp add mod ord modClrScheme modAnim chgLayout modNotesTx">
        <pc:chgData name="KHRONIS Marie" userId="e2bf5d8d-4519-47a1-b093-81c517ea5e7d" providerId="ADAL" clId="{E74C27BD-D6BA-44D2-B2B4-D3EB6DAFC0BB}" dt="2023-05-25T11:29:12.089" v="2091"/>
        <pc:sldMkLst>
          <pc:docMk/>
          <pc:sldMk cId="1620362576" sldId="266"/>
        </pc:sldMkLst>
        <pc:spChg chg="del mod ord">
          <ac:chgData name="KHRONIS Marie" userId="e2bf5d8d-4519-47a1-b093-81c517ea5e7d" providerId="ADAL" clId="{E74C27BD-D6BA-44D2-B2B4-D3EB6DAFC0BB}" dt="2023-05-25T08:56:16.283" v="849" actId="700"/>
          <ac:spMkLst>
            <pc:docMk/>
            <pc:sldMk cId="1620362576" sldId="266"/>
            <ac:spMk id="2" creationId="{0092CCFD-DB68-1B79-F7B3-BD0023723459}"/>
          </ac:spMkLst>
        </pc:spChg>
        <pc:spChg chg="add mod ord">
          <ac:chgData name="KHRONIS Marie" userId="e2bf5d8d-4519-47a1-b093-81c517ea5e7d" providerId="ADAL" clId="{E74C27BD-D6BA-44D2-B2B4-D3EB6DAFC0BB}" dt="2023-05-25T08:56:20.657" v="856" actId="20577"/>
          <ac:spMkLst>
            <pc:docMk/>
            <pc:sldMk cId="1620362576" sldId="266"/>
            <ac:spMk id="3" creationId="{4041482E-D7A5-9AAD-AB42-3145B7F8E644}"/>
          </ac:spMkLst>
        </pc:spChg>
        <pc:spChg chg="del mod ord">
          <ac:chgData name="KHRONIS Marie" userId="e2bf5d8d-4519-47a1-b093-81c517ea5e7d" providerId="ADAL" clId="{E74C27BD-D6BA-44D2-B2B4-D3EB6DAFC0BB}" dt="2023-05-25T08:56:28.389" v="859" actId="21"/>
          <ac:spMkLst>
            <pc:docMk/>
            <pc:sldMk cId="1620362576" sldId="266"/>
            <ac:spMk id="4" creationId="{744A4452-15D3-5591-7CBE-82927F29B662}"/>
          </ac:spMkLst>
        </pc:spChg>
        <pc:spChg chg="add mod">
          <ac:chgData name="KHRONIS Marie" userId="e2bf5d8d-4519-47a1-b093-81c517ea5e7d" providerId="ADAL" clId="{E74C27BD-D6BA-44D2-B2B4-D3EB6DAFC0BB}" dt="2023-05-25T08:58:46.420" v="984" actId="1076"/>
          <ac:spMkLst>
            <pc:docMk/>
            <pc:sldMk cId="1620362576" sldId="266"/>
            <ac:spMk id="8" creationId="{15EE41C3-8E5C-2DD7-4DE0-2C7EDECA41CD}"/>
          </ac:spMkLst>
        </pc:spChg>
        <pc:picChg chg="mod ord">
          <ac:chgData name="KHRONIS Marie" userId="e2bf5d8d-4519-47a1-b093-81c517ea5e7d" providerId="ADAL" clId="{E74C27BD-D6BA-44D2-B2B4-D3EB6DAFC0BB}" dt="2023-05-25T08:57:48.153" v="943" actId="1076"/>
          <ac:picMkLst>
            <pc:docMk/>
            <pc:sldMk cId="1620362576" sldId="266"/>
            <ac:picMk id="5" creationId="{A9B7E446-9743-656E-3AD9-A4C452F91216}"/>
          </ac:picMkLst>
        </pc:picChg>
        <pc:picChg chg="add mod">
          <ac:chgData name="KHRONIS Marie" userId="e2bf5d8d-4519-47a1-b093-81c517ea5e7d" providerId="ADAL" clId="{E74C27BD-D6BA-44D2-B2B4-D3EB6DAFC0BB}" dt="2023-05-25T08:58:42.374" v="983" actId="208"/>
          <ac:picMkLst>
            <pc:docMk/>
            <pc:sldMk cId="1620362576" sldId="266"/>
            <ac:picMk id="7" creationId="{7E4E4BA5-8E99-92F5-DCB6-A023F899CAA6}"/>
          </ac:picMkLst>
        </pc:picChg>
      </pc:sldChg>
      <pc:sldChg chg="addSp delSp modSp add mod ord modClrScheme modAnim chgLayout modNotesTx">
        <pc:chgData name="KHRONIS Marie" userId="e2bf5d8d-4519-47a1-b093-81c517ea5e7d" providerId="ADAL" clId="{E74C27BD-D6BA-44D2-B2B4-D3EB6DAFC0BB}" dt="2023-05-25T11:29:12.089" v="2091"/>
        <pc:sldMkLst>
          <pc:docMk/>
          <pc:sldMk cId="3238471349" sldId="267"/>
        </pc:sldMkLst>
        <pc:spChg chg="del mod ord">
          <ac:chgData name="KHRONIS Marie" userId="e2bf5d8d-4519-47a1-b093-81c517ea5e7d" providerId="ADAL" clId="{E74C27BD-D6BA-44D2-B2B4-D3EB6DAFC0BB}" dt="2023-05-25T08:59:55.888" v="987" actId="700"/>
          <ac:spMkLst>
            <pc:docMk/>
            <pc:sldMk cId="3238471349" sldId="267"/>
            <ac:spMk id="2" creationId="{A41F4960-C649-8BF7-85CD-8155B3B542F8}"/>
          </ac:spMkLst>
        </pc:spChg>
        <pc:spChg chg="add mod ord">
          <ac:chgData name="KHRONIS Marie" userId="e2bf5d8d-4519-47a1-b093-81c517ea5e7d" providerId="ADAL" clId="{E74C27BD-D6BA-44D2-B2B4-D3EB6DAFC0BB}" dt="2023-05-25T08:59:58.729" v="994" actId="20577"/>
          <ac:spMkLst>
            <pc:docMk/>
            <pc:sldMk cId="3238471349" sldId="267"/>
            <ac:spMk id="4" creationId="{0362A148-7D4A-E7A0-65A1-2E345A366A39}"/>
          </ac:spMkLst>
        </pc:spChg>
        <pc:spChg chg="add mod">
          <ac:chgData name="KHRONIS Marie" userId="e2bf5d8d-4519-47a1-b093-81c517ea5e7d" providerId="ADAL" clId="{E74C27BD-D6BA-44D2-B2B4-D3EB6DAFC0BB}" dt="2023-05-25T09:00:54.976" v="1008" actId="1582"/>
          <ac:spMkLst>
            <pc:docMk/>
            <pc:sldMk cId="3238471349" sldId="267"/>
            <ac:spMk id="8" creationId="{C8AD40C3-8033-C31B-9377-1AEE5F94D5A2}"/>
          </ac:spMkLst>
        </pc:spChg>
        <pc:spChg chg="add mod">
          <ac:chgData name="KHRONIS Marie" userId="e2bf5d8d-4519-47a1-b093-81c517ea5e7d" providerId="ADAL" clId="{E74C27BD-D6BA-44D2-B2B4-D3EB6DAFC0BB}" dt="2023-05-25T09:01:10.481" v="1012" actId="1076"/>
          <ac:spMkLst>
            <pc:docMk/>
            <pc:sldMk cId="3238471349" sldId="267"/>
            <ac:spMk id="9" creationId="{AF3CFAC1-044B-B8C4-1E7A-78421961410A}"/>
          </ac:spMkLst>
        </pc:spChg>
        <pc:picChg chg="del mod">
          <ac:chgData name="KHRONIS Marie" userId="e2bf5d8d-4519-47a1-b093-81c517ea5e7d" providerId="ADAL" clId="{E74C27BD-D6BA-44D2-B2B4-D3EB6DAFC0BB}" dt="2023-05-25T09:00:04.862" v="995" actId="21"/>
          <ac:picMkLst>
            <pc:docMk/>
            <pc:sldMk cId="3238471349" sldId="267"/>
            <ac:picMk id="3" creationId="{83FF7862-885C-3B6E-012E-88E8C97E41F6}"/>
          </ac:picMkLst>
        </pc:picChg>
        <pc:picChg chg="mod ord">
          <ac:chgData name="KHRONIS Marie" userId="e2bf5d8d-4519-47a1-b093-81c517ea5e7d" providerId="ADAL" clId="{E74C27BD-D6BA-44D2-B2B4-D3EB6DAFC0BB}" dt="2023-05-25T09:01:01.926" v="1011" actId="1076"/>
          <ac:picMkLst>
            <pc:docMk/>
            <pc:sldMk cId="3238471349" sldId="267"/>
            <ac:picMk id="5" creationId="{8FFBFA84-2D8D-25BB-6FF1-870747A68545}"/>
          </ac:picMkLst>
        </pc:picChg>
        <pc:picChg chg="mod ord">
          <ac:chgData name="KHRONIS Marie" userId="e2bf5d8d-4519-47a1-b093-81c517ea5e7d" providerId="ADAL" clId="{E74C27BD-D6BA-44D2-B2B4-D3EB6DAFC0BB}" dt="2023-05-25T09:00:27.511" v="1003" actId="1076"/>
          <ac:picMkLst>
            <pc:docMk/>
            <pc:sldMk cId="3238471349" sldId="267"/>
            <ac:picMk id="6" creationId="{E3D2AB4D-EE50-3BBE-F07D-27D8BF25384D}"/>
          </ac:picMkLst>
        </pc:picChg>
      </pc:sldChg>
      <pc:sldChg chg="addSp delSp modSp add mod ord modClrScheme modAnim chgLayout modNotesTx">
        <pc:chgData name="KHRONIS Marie" userId="e2bf5d8d-4519-47a1-b093-81c517ea5e7d" providerId="ADAL" clId="{E74C27BD-D6BA-44D2-B2B4-D3EB6DAFC0BB}" dt="2023-05-25T11:29:12.089" v="2091"/>
        <pc:sldMkLst>
          <pc:docMk/>
          <pc:sldMk cId="2741286782" sldId="268"/>
        </pc:sldMkLst>
        <pc:spChg chg="del mod ord">
          <ac:chgData name="KHRONIS Marie" userId="e2bf5d8d-4519-47a1-b093-81c517ea5e7d" providerId="ADAL" clId="{E74C27BD-D6BA-44D2-B2B4-D3EB6DAFC0BB}" dt="2023-05-25T09:04:12.863" v="1457" actId="700"/>
          <ac:spMkLst>
            <pc:docMk/>
            <pc:sldMk cId="2741286782" sldId="268"/>
            <ac:spMk id="2" creationId="{50778A30-5605-6C54-ECB9-0A56F2785C3C}"/>
          </ac:spMkLst>
        </pc:spChg>
        <pc:spChg chg="add del mod ord">
          <ac:chgData name="KHRONIS Marie" userId="e2bf5d8d-4519-47a1-b093-81c517ea5e7d" providerId="ADAL" clId="{E74C27BD-D6BA-44D2-B2B4-D3EB6DAFC0BB}" dt="2023-05-25T09:04:12.863" v="1457" actId="700"/>
          <ac:spMkLst>
            <pc:docMk/>
            <pc:sldMk cId="2741286782" sldId="268"/>
            <ac:spMk id="4" creationId="{2B713D4F-E71B-C4D0-1F03-F8E0113799E5}"/>
          </ac:spMkLst>
        </pc:spChg>
        <pc:spChg chg="add mod ord">
          <ac:chgData name="KHRONIS Marie" userId="e2bf5d8d-4519-47a1-b093-81c517ea5e7d" providerId="ADAL" clId="{E74C27BD-D6BA-44D2-B2B4-D3EB6DAFC0BB}" dt="2023-05-25T09:04:15.858" v="1464" actId="20577"/>
          <ac:spMkLst>
            <pc:docMk/>
            <pc:sldMk cId="2741286782" sldId="268"/>
            <ac:spMk id="5" creationId="{D680BC96-E71D-2DF6-6106-CA8FC231B880}"/>
          </ac:spMkLst>
        </pc:spChg>
        <pc:picChg chg="add mod">
          <ac:chgData name="KHRONIS Marie" userId="e2bf5d8d-4519-47a1-b093-81c517ea5e7d" providerId="ADAL" clId="{E74C27BD-D6BA-44D2-B2B4-D3EB6DAFC0BB}" dt="2023-05-25T09:05:09.712" v="1480" actId="207"/>
          <ac:picMkLst>
            <pc:docMk/>
            <pc:sldMk cId="2741286782" sldId="268"/>
            <ac:picMk id="7" creationId="{0F80001B-166E-A786-8972-E13A5B2F8358}"/>
          </ac:picMkLst>
        </pc:picChg>
        <pc:picChg chg="mod ord">
          <ac:chgData name="KHRONIS Marie" userId="e2bf5d8d-4519-47a1-b093-81c517ea5e7d" providerId="ADAL" clId="{E74C27BD-D6BA-44D2-B2B4-D3EB6DAFC0BB}" dt="2023-05-25T09:04:55.672" v="1475" actId="1076"/>
          <ac:picMkLst>
            <pc:docMk/>
            <pc:sldMk cId="2741286782" sldId="268"/>
            <ac:picMk id="8" creationId="{D04F9095-5179-B1DE-D264-6C17C8CE6173}"/>
          </ac:picMkLst>
        </pc:picChg>
        <pc:picChg chg="del">
          <ac:chgData name="KHRONIS Marie" userId="e2bf5d8d-4519-47a1-b093-81c517ea5e7d" providerId="ADAL" clId="{E74C27BD-D6BA-44D2-B2B4-D3EB6DAFC0BB}" dt="2023-05-25T09:04:08.428" v="1456" actId="21"/>
          <ac:picMkLst>
            <pc:docMk/>
            <pc:sldMk cId="2741286782" sldId="268"/>
            <ac:picMk id="13" creationId="{F5734E67-1BD3-BE4C-A4A4-7F15F44A58C2}"/>
          </ac:picMkLst>
        </pc:picChg>
        <pc:picChg chg="del">
          <ac:chgData name="KHRONIS Marie" userId="e2bf5d8d-4519-47a1-b093-81c517ea5e7d" providerId="ADAL" clId="{E74C27BD-D6BA-44D2-B2B4-D3EB6DAFC0BB}" dt="2023-05-25T09:04:06.809" v="1455" actId="21"/>
          <ac:picMkLst>
            <pc:docMk/>
            <pc:sldMk cId="2741286782" sldId="268"/>
            <ac:picMk id="14" creationId="{93B1EE00-05B5-F8E6-637B-AA3EEA19B222}"/>
          </ac:picMkLst>
        </pc:picChg>
      </pc:sldChg>
      <pc:sldChg chg="modSp add mod ord modNotesTx">
        <pc:chgData name="KHRONIS Marie" userId="e2bf5d8d-4519-47a1-b093-81c517ea5e7d" providerId="ADAL" clId="{E74C27BD-D6BA-44D2-B2B4-D3EB6DAFC0BB}" dt="2023-05-25T13:23:38.423" v="3096" actId="20577"/>
        <pc:sldMkLst>
          <pc:docMk/>
          <pc:sldMk cId="3924549628" sldId="269"/>
        </pc:sldMkLst>
        <pc:spChg chg="mod">
          <ac:chgData name="KHRONIS Marie" userId="e2bf5d8d-4519-47a1-b093-81c517ea5e7d" providerId="ADAL" clId="{E74C27BD-D6BA-44D2-B2B4-D3EB6DAFC0BB}" dt="2023-05-24T14:19:57.111" v="36" actId="1076"/>
          <ac:spMkLst>
            <pc:docMk/>
            <pc:sldMk cId="3924549628" sldId="269"/>
            <ac:spMk id="3" creationId="{7381D4B8-7542-9B5B-05DC-E258989CF6F7}"/>
          </ac:spMkLst>
        </pc:spChg>
        <pc:spChg chg="mod">
          <ac:chgData name="KHRONIS Marie" userId="e2bf5d8d-4519-47a1-b093-81c517ea5e7d" providerId="ADAL" clId="{E74C27BD-D6BA-44D2-B2B4-D3EB6DAFC0BB}" dt="2023-05-24T14:19:53.708" v="35" actId="1076"/>
          <ac:spMkLst>
            <pc:docMk/>
            <pc:sldMk cId="3924549628" sldId="269"/>
            <ac:spMk id="5" creationId="{175FA2EB-B623-ABDA-64FB-E005680B32AB}"/>
          </ac:spMkLst>
        </pc:spChg>
        <pc:spChg chg="mod">
          <ac:chgData name="KHRONIS Marie" userId="e2bf5d8d-4519-47a1-b093-81c517ea5e7d" providerId="ADAL" clId="{E74C27BD-D6BA-44D2-B2B4-D3EB6DAFC0BB}" dt="2023-05-24T14:19:49.475" v="34" actId="1076"/>
          <ac:spMkLst>
            <pc:docMk/>
            <pc:sldMk cId="3924549628" sldId="269"/>
            <ac:spMk id="6" creationId="{96743623-FD07-41A8-9ED2-B945162C9A75}"/>
          </ac:spMkLst>
        </pc:spChg>
        <pc:spChg chg="mod">
          <ac:chgData name="KHRONIS Marie" userId="e2bf5d8d-4519-47a1-b093-81c517ea5e7d" providerId="ADAL" clId="{E74C27BD-D6BA-44D2-B2B4-D3EB6DAFC0BB}" dt="2023-05-24T14:19:44.027" v="33" actId="1076"/>
          <ac:spMkLst>
            <pc:docMk/>
            <pc:sldMk cId="3924549628" sldId="269"/>
            <ac:spMk id="7" creationId="{1C238E97-0B84-797F-16E9-5C8903F9E7AF}"/>
          </ac:spMkLst>
        </pc:spChg>
        <pc:spChg chg="mod">
          <ac:chgData name="KHRONIS Marie" userId="e2bf5d8d-4519-47a1-b093-81c517ea5e7d" providerId="ADAL" clId="{E74C27BD-D6BA-44D2-B2B4-D3EB6DAFC0BB}" dt="2023-05-24T14:19:38.921" v="32" actId="1076"/>
          <ac:spMkLst>
            <pc:docMk/>
            <pc:sldMk cId="3924549628" sldId="269"/>
            <ac:spMk id="8" creationId="{54F95CB0-1123-826F-863F-D8774C102985}"/>
          </ac:spMkLst>
        </pc:spChg>
        <pc:spChg chg="mod">
          <ac:chgData name="KHRONIS Marie" userId="e2bf5d8d-4519-47a1-b093-81c517ea5e7d" providerId="ADAL" clId="{E74C27BD-D6BA-44D2-B2B4-D3EB6DAFC0BB}" dt="2023-05-24T14:19:33.291" v="31" actId="1076"/>
          <ac:spMkLst>
            <pc:docMk/>
            <pc:sldMk cId="3924549628" sldId="269"/>
            <ac:spMk id="9" creationId="{61F0F9CA-4C9B-09E5-DB25-A66289A36D35}"/>
          </ac:spMkLst>
        </pc:spChg>
        <pc:picChg chg="mod">
          <ac:chgData name="KHRONIS Marie" userId="e2bf5d8d-4519-47a1-b093-81c517ea5e7d" providerId="ADAL" clId="{E74C27BD-D6BA-44D2-B2B4-D3EB6DAFC0BB}" dt="2023-05-24T14:19:27.747" v="30" actId="1076"/>
          <ac:picMkLst>
            <pc:docMk/>
            <pc:sldMk cId="3924549628" sldId="269"/>
            <ac:picMk id="4" creationId="{FC826C3F-2351-82CA-C8B1-AA6ECF8B54A9}"/>
          </ac:picMkLst>
        </pc:picChg>
      </pc:sldChg>
      <pc:sldChg chg="modSp add ord modNotesTx">
        <pc:chgData name="KHRONIS Marie" userId="e2bf5d8d-4519-47a1-b093-81c517ea5e7d" providerId="ADAL" clId="{E74C27BD-D6BA-44D2-B2B4-D3EB6DAFC0BB}" dt="2023-05-25T13:24:19.960" v="3099" actId="113"/>
        <pc:sldMkLst>
          <pc:docMk/>
          <pc:sldMk cId="0" sldId="270"/>
        </pc:sldMkLst>
        <pc:graphicFrameChg chg="mod">
          <ac:chgData name="KHRONIS Marie" userId="e2bf5d8d-4519-47a1-b093-81c517ea5e7d" providerId="ADAL" clId="{E74C27BD-D6BA-44D2-B2B4-D3EB6DAFC0BB}" dt="2023-05-24T14:23:54.281" v="37" actId="2711"/>
          <ac:graphicFrameMkLst>
            <pc:docMk/>
            <pc:sldMk cId="0" sldId="270"/>
            <ac:graphicFrameMk id="5" creationId="{25388407-5BBC-F781-410B-266B71445DD7}"/>
          </ac:graphicFrameMkLst>
        </pc:graphicFrameChg>
      </pc:sldChg>
      <pc:sldChg chg="addSp delSp modSp add mod ord modClrScheme modAnim chgLayout modNotesTx">
        <pc:chgData name="KHRONIS Marie" userId="e2bf5d8d-4519-47a1-b093-81c517ea5e7d" providerId="ADAL" clId="{E74C27BD-D6BA-44D2-B2B4-D3EB6DAFC0BB}" dt="2023-05-25T13:17:55.801" v="2651"/>
        <pc:sldMkLst>
          <pc:docMk/>
          <pc:sldMk cId="776265237" sldId="271"/>
        </pc:sldMkLst>
        <pc:spChg chg="del mod ord">
          <ac:chgData name="KHRONIS Marie" userId="e2bf5d8d-4519-47a1-b093-81c517ea5e7d" providerId="ADAL" clId="{E74C27BD-D6BA-44D2-B2B4-D3EB6DAFC0BB}" dt="2023-05-25T08:29:06.729" v="581" actId="700"/>
          <ac:spMkLst>
            <pc:docMk/>
            <pc:sldMk cId="776265237" sldId="271"/>
            <ac:spMk id="2" creationId="{02D52D37-7729-3887-6118-572B09C700E7}"/>
          </ac:spMkLst>
        </pc:spChg>
        <pc:spChg chg="add del mod">
          <ac:chgData name="KHRONIS Marie" userId="e2bf5d8d-4519-47a1-b093-81c517ea5e7d" providerId="ADAL" clId="{E74C27BD-D6BA-44D2-B2B4-D3EB6DAFC0BB}" dt="2023-05-25T08:29:06.729" v="581" actId="700"/>
          <ac:spMkLst>
            <pc:docMk/>
            <pc:sldMk cId="776265237" sldId="271"/>
            <ac:spMk id="4" creationId="{CF977B33-E735-4C15-8BF4-4FCE96D5DF2D}"/>
          </ac:spMkLst>
        </pc:spChg>
        <pc:spChg chg="mod">
          <ac:chgData name="KHRONIS Marie" userId="e2bf5d8d-4519-47a1-b093-81c517ea5e7d" providerId="ADAL" clId="{E74C27BD-D6BA-44D2-B2B4-D3EB6DAFC0BB}" dt="2023-05-25T08:31:31.846" v="597" actId="14100"/>
          <ac:spMkLst>
            <pc:docMk/>
            <pc:sldMk cId="776265237" sldId="271"/>
            <ac:spMk id="6" creationId="{C8B111D6-2DD2-096F-5953-DBF871C43EF7}"/>
          </ac:spMkLst>
        </pc:spChg>
        <pc:spChg chg="add mod ord">
          <ac:chgData name="KHRONIS Marie" userId="e2bf5d8d-4519-47a1-b093-81c517ea5e7d" providerId="ADAL" clId="{E74C27BD-D6BA-44D2-B2B4-D3EB6DAFC0BB}" dt="2023-05-25T08:29:09.744" v="588" actId="20577"/>
          <ac:spMkLst>
            <pc:docMk/>
            <pc:sldMk cId="776265237" sldId="271"/>
            <ac:spMk id="8" creationId="{4B0D5EE3-E9E0-1043-82AB-EDB9946DFE19}"/>
          </ac:spMkLst>
        </pc:spChg>
        <pc:picChg chg="mod ord">
          <ac:chgData name="KHRONIS Marie" userId="e2bf5d8d-4519-47a1-b093-81c517ea5e7d" providerId="ADAL" clId="{E74C27BD-D6BA-44D2-B2B4-D3EB6DAFC0BB}" dt="2023-05-25T08:31:18.515" v="595" actId="1076"/>
          <ac:picMkLst>
            <pc:docMk/>
            <pc:sldMk cId="776265237" sldId="271"/>
            <ac:picMk id="5" creationId="{F6D97567-79EB-53FC-0FA2-25EFC38ACB0F}"/>
          </ac:picMkLst>
        </pc:picChg>
        <pc:picChg chg="del mod">
          <ac:chgData name="KHRONIS Marie" userId="e2bf5d8d-4519-47a1-b093-81c517ea5e7d" providerId="ADAL" clId="{E74C27BD-D6BA-44D2-B2B4-D3EB6DAFC0BB}" dt="2023-05-25T08:28:58.826" v="580" actId="21"/>
          <ac:picMkLst>
            <pc:docMk/>
            <pc:sldMk cId="776265237" sldId="271"/>
            <ac:picMk id="7" creationId="{6FB006F7-FC2F-D2E0-6725-0D43DE575ED9}"/>
          </ac:picMkLst>
        </pc:picChg>
        <pc:cxnChg chg="add mod">
          <ac:chgData name="KHRONIS Marie" userId="e2bf5d8d-4519-47a1-b093-81c517ea5e7d" providerId="ADAL" clId="{E74C27BD-D6BA-44D2-B2B4-D3EB6DAFC0BB}" dt="2023-05-25T13:17:47.869" v="2650" actId="1036"/>
          <ac:cxnSpMkLst>
            <pc:docMk/>
            <pc:sldMk cId="776265237" sldId="271"/>
            <ac:cxnSpMk id="3" creationId="{BE484DD2-32F8-6C18-E8D8-E53DAEE59F0D}"/>
          </ac:cxnSpMkLst>
        </pc:cxnChg>
      </pc:sldChg>
      <pc:sldChg chg="addSp delSp modSp add mod ord modClrScheme delAnim modAnim delCm chgLayout modNotesTx">
        <pc:chgData name="KHRONIS Marie" userId="e2bf5d8d-4519-47a1-b093-81c517ea5e7d" providerId="ADAL" clId="{E74C27BD-D6BA-44D2-B2B4-D3EB6DAFC0BB}" dt="2023-05-25T13:32:45.258" v="3132"/>
        <pc:sldMkLst>
          <pc:docMk/>
          <pc:sldMk cId="12723337" sldId="272"/>
        </pc:sldMkLst>
        <pc:spChg chg="del mod ord">
          <ac:chgData name="KHRONIS Marie" userId="e2bf5d8d-4519-47a1-b093-81c517ea5e7d" providerId="ADAL" clId="{E74C27BD-D6BA-44D2-B2B4-D3EB6DAFC0BB}" dt="2023-05-25T08:32:59.679" v="637" actId="700"/>
          <ac:spMkLst>
            <pc:docMk/>
            <pc:sldMk cId="12723337" sldId="272"/>
            <ac:spMk id="2" creationId="{0B991CDF-963C-D277-396B-50DFEDDAD7B7}"/>
          </ac:spMkLst>
        </pc:spChg>
        <pc:spChg chg="add mod">
          <ac:chgData name="KHRONIS Marie" userId="e2bf5d8d-4519-47a1-b093-81c517ea5e7d" providerId="ADAL" clId="{E74C27BD-D6BA-44D2-B2B4-D3EB6DAFC0BB}" dt="2023-05-25T13:19:21.391" v="2653"/>
          <ac:spMkLst>
            <pc:docMk/>
            <pc:sldMk cId="12723337" sldId="272"/>
            <ac:spMk id="2" creationId="{97C45D8B-D476-C851-2485-BA01A4150C65}"/>
          </ac:spMkLst>
        </pc:spChg>
        <pc:spChg chg="add mod ord">
          <ac:chgData name="KHRONIS Marie" userId="e2bf5d8d-4519-47a1-b093-81c517ea5e7d" providerId="ADAL" clId="{E74C27BD-D6BA-44D2-B2B4-D3EB6DAFC0BB}" dt="2023-05-25T08:33:03.644" v="644" actId="20577"/>
          <ac:spMkLst>
            <pc:docMk/>
            <pc:sldMk cId="12723337" sldId="272"/>
            <ac:spMk id="3" creationId="{DA6EF71A-557A-FC2D-D8E0-7ABDA4ADBA69}"/>
          </ac:spMkLst>
        </pc:spChg>
        <pc:spChg chg="add del mod">
          <ac:chgData name="KHRONIS Marie" userId="e2bf5d8d-4519-47a1-b093-81c517ea5e7d" providerId="ADAL" clId="{E74C27BD-D6BA-44D2-B2B4-D3EB6DAFC0BB}" dt="2023-05-25T13:19:19.100" v="2652" actId="21"/>
          <ac:spMkLst>
            <pc:docMk/>
            <pc:sldMk cId="12723337" sldId="272"/>
            <ac:spMk id="4" creationId="{431F0E7A-9D1D-8182-B0ED-B6C23BFE236F}"/>
          </ac:spMkLst>
        </pc:spChg>
        <pc:spChg chg="add mod">
          <ac:chgData name="KHRONIS Marie" userId="e2bf5d8d-4519-47a1-b093-81c517ea5e7d" providerId="ADAL" clId="{E74C27BD-D6BA-44D2-B2B4-D3EB6DAFC0BB}" dt="2023-05-25T13:19:27.693" v="2655" actId="1076"/>
          <ac:spMkLst>
            <pc:docMk/>
            <pc:sldMk cId="12723337" sldId="272"/>
            <ac:spMk id="5" creationId="{17809972-7B5F-5EA9-B972-205FDE31298A}"/>
          </ac:spMkLst>
        </pc:spChg>
        <pc:spChg chg="add mod">
          <ac:chgData name="KHRONIS Marie" userId="e2bf5d8d-4519-47a1-b093-81c517ea5e7d" providerId="ADAL" clId="{E74C27BD-D6BA-44D2-B2B4-D3EB6DAFC0BB}" dt="2023-05-25T13:19:42.511" v="2657" actId="1076"/>
          <ac:spMkLst>
            <pc:docMk/>
            <pc:sldMk cId="12723337" sldId="272"/>
            <ac:spMk id="8" creationId="{29BE9E90-7B50-8931-2DC1-E9BC332E6431}"/>
          </ac:spMkLst>
        </pc:spChg>
        <pc:spChg chg="add mod">
          <ac:chgData name="KHRONIS Marie" userId="e2bf5d8d-4519-47a1-b093-81c517ea5e7d" providerId="ADAL" clId="{E74C27BD-D6BA-44D2-B2B4-D3EB6DAFC0BB}" dt="2023-05-25T13:20:02.852" v="2659" actId="1076"/>
          <ac:spMkLst>
            <pc:docMk/>
            <pc:sldMk cId="12723337" sldId="272"/>
            <ac:spMk id="9" creationId="{4AA0A013-B89A-2898-B0BE-C4F531F50E27}"/>
          </ac:spMkLst>
        </pc:spChg>
        <pc:spChg chg="add mod">
          <ac:chgData name="KHRONIS Marie" userId="e2bf5d8d-4519-47a1-b093-81c517ea5e7d" providerId="ADAL" clId="{E74C27BD-D6BA-44D2-B2B4-D3EB6DAFC0BB}" dt="2023-05-25T13:20:23.091" v="2661" actId="1076"/>
          <ac:spMkLst>
            <pc:docMk/>
            <pc:sldMk cId="12723337" sldId="272"/>
            <ac:spMk id="11" creationId="{70E2D777-6E10-2F82-7BA5-CC05C3282056}"/>
          </ac:spMkLst>
        </pc:spChg>
        <pc:spChg chg="add mod">
          <ac:chgData name="KHRONIS Marie" userId="e2bf5d8d-4519-47a1-b093-81c517ea5e7d" providerId="ADAL" clId="{E74C27BD-D6BA-44D2-B2B4-D3EB6DAFC0BB}" dt="2023-05-25T13:20:46.858" v="2705" actId="14100"/>
          <ac:spMkLst>
            <pc:docMk/>
            <pc:sldMk cId="12723337" sldId="272"/>
            <ac:spMk id="12" creationId="{63396C31-704B-14B3-2048-757588C9BAAF}"/>
          </ac:spMkLst>
        </pc:spChg>
        <pc:picChg chg="del mod ord">
          <ac:chgData name="KHRONIS Marie" userId="e2bf5d8d-4519-47a1-b093-81c517ea5e7d" providerId="ADAL" clId="{E74C27BD-D6BA-44D2-B2B4-D3EB6DAFC0BB}" dt="2023-05-25T08:52:10.454" v="649" actId="21"/>
          <ac:picMkLst>
            <pc:docMk/>
            <pc:sldMk cId="12723337" sldId="272"/>
            <ac:picMk id="5" creationId="{731EB64D-F8DF-0ED2-37C7-8899F1BCEDB8}"/>
          </ac:picMkLst>
        </pc:picChg>
        <pc:picChg chg="mod ord">
          <ac:chgData name="KHRONIS Marie" userId="e2bf5d8d-4519-47a1-b093-81c517ea5e7d" providerId="ADAL" clId="{E74C27BD-D6BA-44D2-B2B4-D3EB6DAFC0BB}" dt="2023-05-25T08:52:23.217" v="654" actId="1076"/>
          <ac:picMkLst>
            <pc:docMk/>
            <pc:sldMk cId="12723337" sldId="272"/>
            <ac:picMk id="6" creationId="{ABD3D990-3A37-4B63-A0C5-E8AD017CAC8A}"/>
          </ac:picMkLst>
        </pc:picChg>
        <pc:picChg chg="mod">
          <ac:chgData name="KHRONIS Marie" userId="e2bf5d8d-4519-47a1-b093-81c517ea5e7d" providerId="ADAL" clId="{E74C27BD-D6BA-44D2-B2B4-D3EB6DAFC0BB}" dt="2023-05-25T08:52:31.377" v="657" actId="1076"/>
          <ac:picMkLst>
            <pc:docMk/>
            <pc:sldMk cId="12723337" sldId="272"/>
            <ac:picMk id="7" creationId="{A20B8EFB-8DA5-366D-9405-B290B577E598}"/>
          </ac:picMkLst>
        </pc:picChg>
        <pc:picChg chg="del mod">
          <ac:chgData name="KHRONIS Marie" userId="e2bf5d8d-4519-47a1-b093-81c517ea5e7d" providerId="ADAL" clId="{E74C27BD-D6BA-44D2-B2B4-D3EB6DAFC0BB}" dt="2023-05-25T08:52:14.144" v="651" actId="21"/>
          <ac:picMkLst>
            <pc:docMk/>
            <pc:sldMk cId="12723337" sldId="272"/>
            <ac:picMk id="8" creationId="{08FD6C8E-8B2D-E7E8-D33F-221A38A59E22}"/>
          </ac:picMkLst>
        </pc:picChg>
        <pc:picChg chg="add mod">
          <ac:chgData name="KHRONIS Marie" userId="e2bf5d8d-4519-47a1-b093-81c517ea5e7d" providerId="ADAL" clId="{E74C27BD-D6BA-44D2-B2B4-D3EB6DAFC0BB}" dt="2023-05-25T08:54:26.390" v="754" actId="1076"/>
          <ac:picMkLst>
            <pc:docMk/>
            <pc:sldMk cId="12723337" sldId="272"/>
            <ac:picMk id="10" creationId="{90F6C0AF-D4D6-77EC-0A55-4BFC5DFAEC97}"/>
          </ac:picMkLst>
        </pc:picChg>
      </pc:sldChg>
      <pc:sldChg chg="addSp delSp modSp add mod ord modClrScheme modAnim chgLayout modNotesTx">
        <pc:chgData name="KHRONIS Marie" userId="e2bf5d8d-4519-47a1-b093-81c517ea5e7d" providerId="ADAL" clId="{E74C27BD-D6BA-44D2-B2B4-D3EB6DAFC0BB}" dt="2023-05-25T11:29:12.089" v="2091"/>
        <pc:sldMkLst>
          <pc:docMk/>
          <pc:sldMk cId="2650596538" sldId="273"/>
        </pc:sldMkLst>
        <pc:spChg chg="del mod ord">
          <ac:chgData name="KHRONIS Marie" userId="e2bf5d8d-4519-47a1-b093-81c517ea5e7d" providerId="ADAL" clId="{E74C27BD-D6BA-44D2-B2B4-D3EB6DAFC0BB}" dt="2023-05-25T09:06:38.564" v="1629" actId="700"/>
          <ac:spMkLst>
            <pc:docMk/>
            <pc:sldMk cId="2650596538" sldId="273"/>
            <ac:spMk id="2" creationId="{F7494A0E-5F96-7D8E-73ED-0B05111C6803}"/>
          </ac:spMkLst>
        </pc:spChg>
        <pc:spChg chg="add mod ord">
          <ac:chgData name="KHRONIS Marie" userId="e2bf5d8d-4519-47a1-b093-81c517ea5e7d" providerId="ADAL" clId="{E74C27BD-D6BA-44D2-B2B4-D3EB6DAFC0BB}" dt="2023-05-25T09:06:41.993" v="1636" actId="20577"/>
          <ac:spMkLst>
            <pc:docMk/>
            <pc:sldMk cId="2650596538" sldId="273"/>
            <ac:spMk id="3" creationId="{E8B12C77-572C-C46D-1150-8D45AE86A240}"/>
          </ac:spMkLst>
        </pc:spChg>
        <pc:spChg chg="add mod">
          <ac:chgData name="KHRONIS Marie" userId="e2bf5d8d-4519-47a1-b093-81c517ea5e7d" providerId="ADAL" clId="{E74C27BD-D6BA-44D2-B2B4-D3EB6DAFC0BB}" dt="2023-05-25T09:08:35.620" v="1670" actId="14100"/>
          <ac:spMkLst>
            <pc:docMk/>
            <pc:sldMk cId="2650596538" sldId="273"/>
            <ac:spMk id="4" creationId="{F10CF498-B722-F952-5C18-9A2F962B51A7}"/>
          </ac:spMkLst>
        </pc:spChg>
        <pc:spChg chg="add mod">
          <ac:chgData name="KHRONIS Marie" userId="e2bf5d8d-4519-47a1-b093-81c517ea5e7d" providerId="ADAL" clId="{E74C27BD-D6BA-44D2-B2B4-D3EB6DAFC0BB}" dt="2023-05-25T09:08:21.241" v="1666" actId="14100"/>
          <ac:spMkLst>
            <pc:docMk/>
            <pc:sldMk cId="2650596538" sldId="273"/>
            <ac:spMk id="7" creationId="{13C66464-62AE-B397-9B46-43394FB5B533}"/>
          </ac:spMkLst>
        </pc:spChg>
        <pc:picChg chg="del mod ord">
          <ac:chgData name="KHRONIS Marie" userId="e2bf5d8d-4519-47a1-b093-81c517ea5e7d" providerId="ADAL" clId="{E74C27BD-D6BA-44D2-B2B4-D3EB6DAFC0BB}" dt="2023-05-25T09:06:45.355" v="1637" actId="21"/>
          <ac:picMkLst>
            <pc:docMk/>
            <pc:sldMk cId="2650596538" sldId="273"/>
            <ac:picMk id="5" creationId="{E316BDA0-254F-D3B9-D7F8-136120DB7AFF}"/>
          </ac:picMkLst>
        </pc:picChg>
        <pc:picChg chg="mod ord">
          <ac:chgData name="KHRONIS Marie" userId="e2bf5d8d-4519-47a1-b093-81c517ea5e7d" providerId="ADAL" clId="{E74C27BD-D6BA-44D2-B2B4-D3EB6DAFC0BB}" dt="2023-05-25T09:07:31.255" v="1646" actId="1076"/>
          <ac:picMkLst>
            <pc:docMk/>
            <pc:sldMk cId="2650596538" sldId="273"/>
            <ac:picMk id="6" creationId="{6BD34380-CD17-E05C-8026-D79EA36111A5}"/>
          </ac:picMkLst>
        </pc:picChg>
      </pc:sldChg>
      <pc:sldChg chg="add del">
        <pc:chgData name="KHRONIS Marie" userId="e2bf5d8d-4519-47a1-b093-81c517ea5e7d" providerId="ADAL" clId="{E74C27BD-D6BA-44D2-B2B4-D3EB6DAFC0BB}" dt="2023-05-25T08:59:39.767" v="986" actId="2696"/>
        <pc:sldMkLst>
          <pc:docMk/>
          <pc:sldMk cId="3328898489" sldId="274"/>
        </pc:sldMkLst>
      </pc:sldChg>
      <pc:sldChg chg="addSp delSp modSp add mod ord modClrScheme delAnim modAnim delCm modCm chgLayout modNotesTx">
        <pc:chgData name="KHRONIS Marie" userId="e2bf5d8d-4519-47a1-b093-81c517ea5e7d" providerId="ADAL" clId="{E74C27BD-D6BA-44D2-B2B4-D3EB6DAFC0BB}" dt="2023-05-25T13:32:29.904" v="3131"/>
        <pc:sldMkLst>
          <pc:docMk/>
          <pc:sldMk cId="1174254147" sldId="275"/>
        </pc:sldMkLst>
        <pc:spChg chg="del mod ord">
          <ac:chgData name="KHRONIS Marie" userId="e2bf5d8d-4519-47a1-b093-81c517ea5e7d" providerId="ADAL" clId="{E74C27BD-D6BA-44D2-B2B4-D3EB6DAFC0BB}" dt="2023-05-25T08:17:44.965" v="110" actId="700"/>
          <ac:spMkLst>
            <pc:docMk/>
            <pc:sldMk cId="1174254147" sldId="275"/>
            <ac:spMk id="2" creationId="{E20BC8D2-41C4-2671-8221-BAE4D934C8BB}"/>
          </ac:spMkLst>
        </pc:spChg>
        <pc:spChg chg="add mod">
          <ac:chgData name="KHRONIS Marie" userId="e2bf5d8d-4519-47a1-b093-81c517ea5e7d" providerId="ADAL" clId="{E74C27BD-D6BA-44D2-B2B4-D3EB6DAFC0BB}" dt="2023-05-25T12:14:13.552" v="2353" actId="1076"/>
          <ac:spMkLst>
            <pc:docMk/>
            <pc:sldMk cId="1174254147" sldId="275"/>
            <ac:spMk id="2" creationId="{E5D013C3-C32A-DC03-5EC1-DD4DE0A193ED}"/>
          </ac:spMkLst>
        </pc:spChg>
        <pc:spChg chg="add mod ord">
          <ac:chgData name="KHRONIS Marie" userId="e2bf5d8d-4519-47a1-b093-81c517ea5e7d" providerId="ADAL" clId="{E74C27BD-D6BA-44D2-B2B4-D3EB6DAFC0BB}" dt="2023-05-25T08:17:48.442" v="117" actId="20577"/>
          <ac:spMkLst>
            <pc:docMk/>
            <pc:sldMk cId="1174254147" sldId="275"/>
            <ac:spMk id="3" creationId="{42A917FC-354A-91B8-1B2E-E9B8803566CB}"/>
          </ac:spMkLst>
        </pc:spChg>
        <pc:spChg chg="add mod">
          <ac:chgData name="KHRONIS Marie" userId="e2bf5d8d-4519-47a1-b093-81c517ea5e7d" providerId="ADAL" clId="{E74C27BD-D6BA-44D2-B2B4-D3EB6DAFC0BB}" dt="2023-05-25T12:13:42.762" v="2342" actId="1076"/>
          <ac:spMkLst>
            <pc:docMk/>
            <pc:sldMk cId="1174254147" sldId="275"/>
            <ac:spMk id="4" creationId="{E25CC132-2B9F-64F0-1D2F-4FF5315C62E7}"/>
          </ac:spMkLst>
        </pc:spChg>
        <pc:spChg chg="add mod">
          <ac:chgData name="KHRONIS Marie" userId="e2bf5d8d-4519-47a1-b093-81c517ea5e7d" providerId="ADAL" clId="{E74C27BD-D6BA-44D2-B2B4-D3EB6DAFC0BB}" dt="2023-05-25T12:14:17.135" v="2354" actId="1076"/>
          <ac:spMkLst>
            <pc:docMk/>
            <pc:sldMk cId="1174254147" sldId="275"/>
            <ac:spMk id="5" creationId="{75EE06E5-1445-C15F-8CF9-EB3895017CB3}"/>
          </ac:spMkLst>
        </pc:spChg>
        <pc:spChg chg="add mod">
          <ac:chgData name="KHRONIS Marie" userId="e2bf5d8d-4519-47a1-b093-81c517ea5e7d" providerId="ADAL" clId="{E74C27BD-D6BA-44D2-B2B4-D3EB6DAFC0BB}" dt="2023-05-25T12:14:04.119" v="2351" actId="1076"/>
          <ac:spMkLst>
            <pc:docMk/>
            <pc:sldMk cId="1174254147" sldId="275"/>
            <ac:spMk id="7" creationId="{39EA49DF-DBC2-BF35-CCCD-BB8377A567ED}"/>
          </ac:spMkLst>
        </pc:spChg>
        <pc:spChg chg="add mod">
          <ac:chgData name="KHRONIS Marie" userId="e2bf5d8d-4519-47a1-b093-81c517ea5e7d" providerId="ADAL" clId="{E74C27BD-D6BA-44D2-B2B4-D3EB6DAFC0BB}" dt="2023-05-25T12:14:35.511" v="2357" actId="14100"/>
          <ac:spMkLst>
            <pc:docMk/>
            <pc:sldMk cId="1174254147" sldId="275"/>
            <ac:spMk id="8" creationId="{D3F31C47-D78D-81E4-CB18-AE0C3F7F1A01}"/>
          </ac:spMkLst>
        </pc:spChg>
        <pc:spChg chg="add mod">
          <ac:chgData name="KHRONIS Marie" userId="e2bf5d8d-4519-47a1-b093-81c517ea5e7d" providerId="ADAL" clId="{E74C27BD-D6BA-44D2-B2B4-D3EB6DAFC0BB}" dt="2023-05-25T12:14:01.141" v="2350" actId="1076"/>
          <ac:spMkLst>
            <pc:docMk/>
            <pc:sldMk cId="1174254147" sldId="275"/>
            <ac:spMk id="9" creationId="{C22B2725-BB89-5A3D-44E4-39B9703A0D82}"/>
          </ac:spMkLst>
        </pc:spChg>
        <pc:spChg chg="add del mod">
          <ac:chgData name="KHRONIS Marie" userId="e2bf5d8d-4519-47a1-b093-81c517ea5e7d" providerId="ADAL" clId="{E74C27BD-D6BA-44D2-B2B4-D3EB6DAFC0BB}" dt="2023-05-25T12:03:58.043" v="2204" actId="21"/>
          <ac:spMkLst>
            <pc:docMk/>
            <pc:sldMk cId="1174254147" sldId="275"/>
            <ac:spMk id="11" creationId="{8B91CCFD-CAA1-B5BE-BCD3-D4F145BCB56A}"/>
          </ac:spMkLst>
        </pc:spChg>
        <pc:spChg chg="add mod">
          <ac:chgData name="KHRONIS Marie" userId="e2bf5d8d-4519-47a1-b093-81c517ea5e7d" providerId="ADAL" clId="{E74C27BD-D6BA-44D2-B2B4-D3EB6DAFC0BB}" dt="2023-05-25T12:14:21.034" v="2355" actId="1076"/>
          <ac:spMkLst>
            <pc:docMk/>
            <pc:sldMk cId="1174254147" sldId="275"/>
            <ac:spMk id="12" creationId="{47AAAE02-2CEA-BD1D-F26B-F2020AABEDF9}"/>
          </ac:spMkLst>
        </pc:spChg>
        <pc:spChg chg="add mod">
          <ac:chgData name="KHRONIS Marie" userId="e2bf5d8d-4519-47a1-b093-81c517ea5e7d" providerId="ADAL" clId="{E74C27BD-D6BA-44D2-B2B4-D3EB6DAFC0BB}" dt="2023-05-25T12:14:24.505" v="2356" actId="1076"/>
          <ac:spMkLst>
            <pc:docMk/>
            <pc:sldMk cId="1174254147" sldId="275"/>
            <ac:spMk id="13" creationId="{3BAA1386-4115-4211-8EDC-88CE2DDD9BCE}"/>
          </ac:spMkLst>
        </pc:spChg>
        <pc:spChg chg="add del mod">
          <ac:chgData name="KHRONIS Marie" userId="e2bf5d8d-4519-47a1-b093-81c517ea5e7d" providerId="ADAL" clId="{E74C27BD-D6BA-44D2-B2B4-D3EB6DAFC0BB}" dt="2023-05-25T12:13:26.205" v="2338" actId="21"/>
          <ac:spMkLst>
            <pc:docMk/>
            <pc:sldMk cId="1174254147" sldId="275"/>
            <ac:spMk id="14" creationId="{10E1762F-5618-B2FA-EDAF-C1E368C135CB}"/>
          </ac:spMkLst>
        </pc:spChg>
        <pc:spChg chg="add del mod">
          <ac:chgData name="KHRONIS Marie" userId="e2bf5d8d-4519-47a1-b093-81c517ea5e7d" providerId="ADAL" clId="{E74C27BD-D6BA-44D2-B2B4-D3EB6DAFC0BB}" dt="2023-05-25T12:13:14.370" v="2335" actId="21"/>
          <ac:spMkLst>
            <pc:docMk/>
            <pc:sldMk cId="1174254147" sldId="275"/>
            <ac:spMk id="18" creationId="{DF01C271-F4E6-D0B0-A10C-87B861BB64A8}"/>
          </ac:spMkLst>
        </pc:spChg>
        <pc:spChg chg="add del mod">
          <ac:chgData name="KHRONIS Marie" userId="e2bf5d8d-4519-47a1-b093-81c517ea5e7d" providerId="ADAL" clId="{E74C27BD-D6BA-44D2-B2B4-D3EB6DAFC0BB}" dt="2023-05-25T13:16:21.812" v="2642" actId="21"/>
          <ac:spMkLst>
            <pc:docMk/>
            <pc:sldMk cId="1174254147" sldId="275"/>
            <ac:spMk id="19" creationId="{1A36182E-D219-53D7-1627-BCEF63B760B1}"/>
          </ac:spMkLst>
        </pc:spChg>
        <pc:picChg chg="del mod ord">
          <ac:chgData name="KHRONIS Marie" userId="e2bf5d8d-4519-47a1-b093-81c517ea5e7d" providerId="ADAL" clId="{E74C27BD-D6BA-44D2-B2B4-D3EB6DAFC0BB}" dt="2023-05-25T08:22:14.150" v="333" actId="21"/>
          <ac:picMkLst>
            <pc:docMk/>
            <pc:sldMk cId="1174254147" sldId="275"/>
            <ac:picMk id="5" creationId="{CDF8172C-1F13-BFB0-019F-0344F177E6BB}"/>
          </ac:picMkLst>
        </pc:picChg>
        <pc:picChg chg="del mod ord">
          <ac:chgData name="KHRONIS Marie" userId="e2bf5d8d-4519-47a1-b093-81c517ea5e7d" providerId="ADAL" clId="{E74C27BD-D6BA-44D2-B2B4-D3EB6DAFC0BB}" dt="2023-05-25T12:12:47.125" v="2331" actId="21"/>
          <ac:picMkLst>
            <pc:docMk/>
            <pc:sldMk cId="1174254147" sldId="275"/>
            <ac:picMk id="6" creationId="{02EC3A98-6C7D-695B-E3D6-103D48BF719B}"/>
          </ac:picMkLst>
        </pc:picChg>
        <pc:picChg chg="add del mod">
          <ac:chgData name="KHRONIS Marie" userId="e2bf5d8d-4519-47a1-b093-81c517ea5e7d" providerId="ADAL" clId="{E74C27BD-D6BA-44D2-B2B4-D3EB6DAFC0BB}" dt="2023-05-25T12:03:53.980" v="2202" actId="21"/>
          <ac:picMkLst>
            <pc:docMk/>
            <pc:sldMk cId="1174254147" sldId="275"/>
            <ac:picMk id="10" creationId="{1BFE2ACE-07CE-E613-6529-A2C6C37581C0}"/>
          </ac:picMkLst>
        </pc:picChg>
        <pc:picChg chg="add mod ord">
          <ac:chgData name="KHRONIS Marie" userId="e2bf5d8d-4519-47a1-b093-81c517ea5e7d" providerId="ADAL" clId="{E74C27BD-D6BA-44D2-B2B4-D3EB6DAFC0BB}" dt="2023-05-25T12:13:57.247" v="2349" actId="1076"/>
          <ac:picMkLst>
            <pc:docMk/>
            <pc:sldMk cId="1174254147" sldId="275"/>
            <ac:picMk id="16" creationId="{FA627A63-AAE6-5892-21D9-E8B6229EB362}"/>
          </ac:picMkLst>
        </pc:picChg>
      </pc:sldChg>
      <pc:sldChg chg="add del ord">
        <pc:chgData name="KHRONIS Marie" userId="e2bf5d8d-4519-47a1-b093-81c517ea5e7d" providerId="ADAL" clId="{E74C27BD-D6BA-44D2-B2B4-D3EB6DAFC0BB}" dt="2023-05-25T08:32:24.518" v="634" actId="2696"/>
        <pc:sldMkLst>
          <pc:docMk/>
          <pc:sldMk cId="663764632" sldId="276"/>
        </pc:sldMkLst>
      </pc:sldChg>
      <pc:sldChg chg="addSp delSp modSp add mod ord modClrScheme chgLayout modNotesTx">
        <pc:chgData name="KHRONIS Marie" userId="e2bf5d8d-4519-47a1-b093-81c517ea5e7d" providerId="ADAL" clId="{E74C27BD-D6BA-44D2-B2B4-D3EB6DAFC0BB}" dt="2023-05-25T11:29:12.089" v="2091"/>
        <pc:sldMkLst>
          <pc:docMk/>
          <pc:sldMk cId="1343484251" sldId="277"/>
        </pc:sldMkLst>
        <pc:spChg chg="mod ord">
          <ac:chgData name="KHRONIS Marie" userId="e2bf5d8d-4519-47a1-b093-81c517ea5e7d" providerId="ADAL" clId="{E74C27BD-D6BA-44D2-B2B4-D3EB6DAFC0BB}" dt="2023-05-25T10:09:21.524" v="2056" actId="1076"/>
          <ac:spMkLst>
            <pc:docMk/>
            <pc:sldMk cId="1343484251" sldId="277"/>
            <ac:spMk id="2" creationId="{FA5A7337-81F1-6845-7C5B-25DB7A9764AA}"/>
          </ac:spMkLst>
        </pc:spChg>
        <pc:spChg chg="del mod ord">
          <ac:chgData name="KHRONIS Marie" userId="e2bf5d8d-4519-47a1-b093-81c517ea5e7d" providerId="ADAL" clId="{E74C27BD-D6BA-44D2-B2B4-D3EB6DAFC0BB}" dt="2023-05-25T09:09:49.667" v="1850" actId="700"/>
          <ac:spMkLst>
            <pc:docMk/>
            <pc:sldMk cId="1343484251" sldId="277"/>
            <ac:spMk id="3" creationId="{E805AF7E-EF80-19B7-5A02-BCFC50CB2FEE}"/>
          </ac:spMkLst>
        </pc:spChg>
        <pc:spChg chg="add del mod ord">
          <ac:chgData name="KHRONIS Marie" userId="e2bf5d8d-4519-47a1-b093-81c517ea5e7d" providerId="ADAL" clId="{E74C27BD-D6BA-44D2-B2B4-D3EB6DAFC0BB}" dt="2023-05-25T10:07:52.594" v="1987" actId="700"/>
          <ac:spMkLst>
            <pc:docMk/>
            <pc:sldMk cId="1343484251" sldId="277"/>
            <ac:spMk id="3" creationId="{F5355216-7B92-25AB-1B2D-2C8B432B815F}"/>
          </ac:spMkLst>
        </pc:spChg>
        <pc:spChg chg="del">
          <ac:chgData name="KHRONIS Marie" userId="e2bf5d8d-4519-47a1-b093-81c517ea5e7d" providerId="ADAL" clId="{E74C27BD-D6BA-44D2-B2B4-D3EB6DAFC0BB}" dt="2023-05-25T09:09:49.667" v="1850" actId="700"/>
          <ac:spMkLst>
            <pc:docMk/>
            <pc:sldMk cId="1343484251" sldId="277"/>
            <ac:spMk id="4" creationId="{76F02372-1C72-B54F-EF93-760537FC9BFF}"/>
          </ac:spMkLst>
        </pc:spChg>
        <pc:spChg chg="add del mod ord">
          <ac:chgData name="KHRONIS Marie" userId="e2bf5d8d-4519-47a1-b093-81c517ea5e7d" providerId="ADAL" clId="{E74C27BD-D6BA-44D2-B2B4-D3EB6DAFC0BB}" dt="2023-05-25T10:07:52.594" v="1987" actId="700"/>
          <ac:spMkLst>
            <pc:docMk/>
            <pc:sldMk cId="1343484251" sldId="277"/>
            <ac:spMk id="4" creationId="{96749B6D-067C-45CB-721E-329D14FCA659}"/>
          </ac:spMkLst>
        </pc:spChg>
        <pc:spChg chg="add del mod ord">
          <ac:chgData name="KHRONIS Marie" userId="e2bf5d8d-4519-47a1-b093-81c517ea5e7d" providerId="ADAL" clId="{E74C27BD-D6BA-44D2-B2B4-D3EB6DAFC0BB}" dt="2023-05-25T09:16:10.649" v="1859" actId="21"/>
          <ac:spMkLst>
            <pc:docMk/>
            <pc:sldMk cId="1343484251" sldId="277"/>
            <ac:spMk id="5" creationId="{19B05B37-76FA-B6A6-F810-9B8B0C6CE38D}"/>
          </ac:spMkLst>
        </pc:spChg>
        <pc:spChg chg="add del mod ord">
          <ac:chgData name="KHRONIS Marie" userId="e2bf5d8d-4519-47a1-b093-81c517ea5e7d" providerId="ADAL" clId="{E74C27BD-D6BA-44D2-B2B4-D3EB6DAFC0BB}" dt="2023-05-25T10:07:52.594" v="1987" actId="700"/>
          <ac:spMkLst>
            <pc:docMk/>
            <pc:sldMk cId="1343484251" sldId="277"/>
            <ac:spMk id="5" creationId="{B87C9B28-5978-4D37-54DF-02D149CFF2D7}"/>
          </ac:spMkLst>
        </pc:spChg>
        <pc:picChg chg="add del mod">
          <ac:chgData name="KHRONIS Marie" userId="e2bf5d8d-4519-47a1-b093-81c517ea5e7d" providerId="ADAL" clId="{E74C27BD-D6BA-44D2-B2B4-D3EB6DAFC0BB}" dt="2023-05-25T09:18:55.939" v="1867" actId="21"/>
          <ac:picMkLst>
            <pc:docMk/>
            <pc:sldMk cId="1343484251" sldId="277"/>
            <ac:picMk id="6" creationId="{BA506922-6D8E-9400-CC86-02308FCD1664}"/>
          </ac:picMkLst>
        </pc:picChg>
        <pc:picChg chg="add del mod">
          <ac:chgData name="KHRONIS Marie" userId="e2bf5d8d-4519-47a1-b093-81c517ea5e7d" providerId="ADAL" clId="{E74C27BD-D6BA-44D2-B2B4-D3EB6DAFC0BB}" dt="2023-05-25T09:36:26.314" v="1911" actId="21"/>
          <ac:picMkLst>
            <pc:docMk/>
            <pc:sldMk cId="1343484251" sldId="277"/>
            <ac:picMk id="1026" creationId="{BA9312D6-93FE-854A-E755-BEFDDBC65648}"/>
          </ac:picMkLst>
        </pc:picChg>
      </pc:sldChg>
      <pc:sldChg chg="addSp delSp modSp new mod ord modClrScheme chgLayout">
        <pc:chgData name="KHRONIS Marie" userId="e2bf5d8d-4519-47a1-b093-81c517ea5e7d" providerId="ADAL" clId="{E74C27BD-D6BA-44D2-B2B4-D3EB6DAFC0BB}" dt="2023-05-25T11:29:12.089" v="2091"/>
        <pc:sldMkLst>
          <pc:docMk/>
          <pc:sldMk cId="2027216220" sldId="278"/>
        </pc:sldMkLst>
        <pc:spChg chg="del mod ord">
          <ac:chgData name="KHRONIS Marie" userId="e2bf5d8d-4519-47a1-b093-81c517ea5e7d" providerId="ADAL" clId="{E74C27BD-D6BA-44D2-B2B4-D3EB6DAFC0BB}" dt="2023-05-25T10:07:59.723" v="1989" actId="700"/>
          <ac:spMkLst>
            <pc:docMk/>
            <pc:sldMk cId="2027216220" sldId="278"/>
            <ac:spMk id="2" creationId="{CC4FE7DE-E631-B085-5F7B-586380D09838}"/>
          </ac:spMkLst>
        </pc:spChg>
        <pc:spChg chg="del mod ord">
          <ac:chgData name="KHRONIS Marie" userId="e2bf5d8d-4519-47a1-b093-81c517ea5e7d" providerId="ADAL" clId="{E74C27BD-D6BA-44D2-B2B4-D3EB6DAFC0BB}" dt="2023-05-25T10:07:59.723" v="1989" actId="700"/>
          <ac:spMkLst>
            <pc:docMk/>
            <pc:sldMk cId="2027216220" sldId="278"/>
            <ac:spMk id="3" creationId="{C45228D2-733E-A8BA-F31A-6EAF9A235443}"/>
          </ac:spMkLst>
        </pc:spChg>
        <pc:spChg chg="del mod ord">
          <ac:chgData name="KHRONIS Marie" userId="e2bf5d8d-4519-47a1-b093-81c517ea5e7d" providerId="ADAL" clId="{E74C27BD-D6BA-44D2-B2B4-D3EB6DAFC0BB}" dt="2023-05-25T10:08:19.917" v="2020" actId="21"/>
          <ac:spMkLst>
            <pc:docMk/>
            <pc:sldMk cId="2027216220" sldId="278"/>
            <ac:spMk id="4" creationId="{1094A285-4F61-B176-033E-C2CDB86E91C8}"/>
          </ac:spMkLst>
        </pc:spChg>
        <pc:spChg chg="add mod ord">
          <ac:chgData name="KHRONIS Marie" userId="e2bf5d8d-4519-47a1-b093-81c517ea5e7d" providerId="ADAL" clId="{E74C27BD-D6BA-44D2-B2B4-D3EB6DAFC0BB}" dt="2023-05-25T10:08:27.416" v="2024" actId="1076"/>
          <ac:spMkLst>
            <pc:docMk/>
            <pc:sldMk cId="2027216220" sldId="278"/>
            <ac:spMk id="5" creationId="{C945882C-7221-7D6F-DE41-FBF581841BA6}"/>
          </ac:spMkLst>
        </pc:spChg>
        <pc:spChg chg="add del mod ord">
          <ac:chgData name="KHRONIS Marie" userId="e2bf5d8d-4519-47a1-b093-81c517ea5e7d" providerId="ADAL" clId="{E74C27BD-D6BA-44D2-B2B4-D3EB6DAFC0BB}" dt="2023-05-25T10:08:23.086" v="2022" actId="21"/>
          <ac:spMkLst>
            <pc:docMk/>
            <pc:sldMk cId="2027216220" sldId="278"/>
            <ac:spMk id="6" creationId="{BB4DAD83-2596-1D3D-713B-19A3210F56DF}"/>
          </ac:spMkLst>
        </pc:spChg>
        <pc:spChg chg="add del mod ord">
          <ac:chgData name="KHRONIS Marie" userId="e2bf5d8d-4519-47a1-b093-81c517ea5e7d" providerId="ADAL" clId="{E74C27BD-D6BA-44D2-B2B4-D3EB6DAFC0BB}" dt="2023-05-25T10:08:24.718" v="2023" actId="21"/>
          <ac:spMkLst>
            <pc:docMk/>
            <pc:sldMk cId="2027216220" sldId="278"/>
            <ac:spMk id="7" creationId="{178FAB98-E5EF-3538-C279-9AA14A158288}"/>
          </ac:spMkLst>
        </pc:spChg>
        <pc:spChg chg="add del mod ord">
          <ac:chgData name="KHRONIS Marie" userId="e2bf5d8d-4519-47a1-b093-81c517ea5e7d" providerId="ADAL" clId="{E74C27BD-D6BA-44D2-B2B4-D3EB6DAFC0BB}" dt="2023-05-25T10:08:21.193" v="2021" actId="21"/>
          <ac:spMkLst>
            <pc:docMk/>
            <pc:sldMk cId="2027216220" sldId="278"/>
            <ac:spMk id="8" creationId="{3C7ED632-12DA-2A9B-7A72-6FF53A9D29A4}"/>
          </ac:spMkLst>
        </pc:spChg>
      </pc:sldChg>
      <pc:sldChg chg="addSp delSp modSp new mod ord modClrScheme chgLayout">
        <pc:chgData name="KHRONIS Marie" userId="e2bf5d8d-4519-47a1-b093-81c517ea5e7d" providerId="ADAL" clId="{E74C27BD-D6BA-44D2-B2B4-D3EB6DAFC0BB}" dt="2023-05-25T11:29:12.089" v="2091"/>
        <pc:sldMkLst>
          <pc:docMk/>
          <pc:sldMk cId="3736074892" sldId="279"/>
        </pc:sldMkLst>
        <pc:spChg chg="del mod ord">
          <ac:chgData name="KHRONIS Marie" userId="e2bf5d8d-4519-47a1-b093-81c517ea5e7d" providerId="ADAL" clId="{E74C27BD-D6BA-44D2-B2B4-D3EB6DAFC0BB}" dt="2023-05-25T10:08:39.021" v="2026" actId="700"/>
          <ac:spMkLst>
            <pc:docMk/>
            <pc:sldMk cId="3736074892" sldId="279"/>
            <ac:spMk id="2" creationId="{55C2D730-24B4-99AF-7B00-00A21E1AFB26}"/>
          </ac:spMkLst>
        </pc:spChg>
        <pc:spChg chg="del mod ord">
          <ac:chgData name="KHRONIS Marie" userId="e2bf5d8d-4519-47a1-b093-81c517ea5e7d" providerId="ADAL" clId="{E74C27BD-D6BA-44D2-B2B4-D3EB6DAFC0BB}" dt="2023-05-25T10:08:39.021" v="2026" actId="700"/>
          <ac:spMkLst>
            <pc:docMk/>
            <pc:sldMk cId="3736074892" sldId="279"/>
            <ac:spMk id="3" creationId="{A8A96E7C-073E-8CA2-9BA1-7ADB77918E52}"/>
          </ac:spMkLst>
        </pc:spChg>
        <pc:spChg chg="del mod ord">
          <ac:chgData name="KHRONIS Marie" userId="e2bf5d8d-4519-47a1-b093-81c517ea5e7d" providerId="ADAL" clId="{E74C27BD-D6BA-44D2-B2B4-D3EB6DAFC0BB}" dt="2023-05-25T10:08:50.575" v="2050" actId="21"/>
          <ac:spMkLst>
            <pc:docMk/>
            <pc:sldMk cId="3736074892" sldId="279"/>
            <ac:spMk id="4" creationId="{90D917B8-B2EC-04A1-BDB6-2E72890206C8}"/>
          </ac:spMkLst>
        </pc:spChg>
        <pc:spChg chg="add mod ord">
          <ac:chgData name="KHRONIS Marie" userId="e2bf5d8d-4519-47a1-b093-81c517ea5e7d" providerId="ADAL" clId="{E74C27BD-D6BA-44D2-B2B4-D3EB6DAFC0BB}" dt="2023-05-25T10:09:00.304" v="2054" actId="1076"/>
          <ac:spMkLst>
            <pc:docMk/>
            <pc:sldMk cId="3736074892" sldId="279"/>
            <ac:spMk id="5" creationId="{5D2AFDA7-005C-5B5D-EED4-1B3592124F40}"/>
          </ac:spMkLst>
        </pc:spChg>
        <pc:spChg chg="add del mod ord">
          <ac:chgData name="KHRONIS Marie" userId="e2bf5d8d-4519-47a1-b093-81c517ea5e7d" providerId="ADAL" clId="{E74C27BD-D6BA-44D2-B2B4-D3EB6DAFC0BB}" dt="2023-05-25T10:08:53.888" v="2052" actId="21"/>
          <ac:spMkLst>
            <pc:docMk/>
            <pc:sldMk cId="3736074892" sldId="279"/>
            <ac:spMk id="6" creationId="{AA3082C9-4B39-2B58-41EB-2E347E2063E8}"/>
          </ac:spMkLst>
        </pc:spChg>
        <pc:spChg chg="add del mod ord">
          <ac:chgData name="KHRONIS Marie" userId="e2bf5d8d-4519-47a1-b093-81c517ea5e7d" providerId="ADAL" clId="{E74C27BD-D6BA-44D2-B2B4-D3EB6DAFC0BB}" dt="2023-05-25T10:08:54.926" v="2053" actId="21"/>
          <ac:spMkLst>
            <pc:docMk/>
            <pc:sldMk cId="3736074892" sldId="279"/>
            <ac:spMk id="7" creationId="{3BF789F3-5FF7-3559-9E70-78FD10BAA8FA}"/>
          </ac:spMkLst>
        </pc:spChg>
        <pc:spChg chg="add del mod ord">
          <ac:chgData name="KHRONIS Marie" userId="e2bf5d8d-4519-47a1-b093-81c517ea5e7d" providerId="ADAL" clId="{E74C27BD-D6BA-44D2-B2B4-D3EB6DAFC0BB}" dt="2023-05-25T10:08:52.158" v="2051" actId="21"/>
          <ac:spMkLst>
            <pc:docMk/>
            <pc:sldMk cId="3736074892" sldId="279"/>
            <ac:spMk id="8" creationId="{737E957B-A539-3F0A-F3FD-1AB937B435A8}"/>
          </ac:spMkLst>
        </pc:spChg>
      </pc:sldChg>
      <pc:sldChg chg="addSp delSp modSp add mod delAnim modAnim modNotesTx">
        <pc:chgData name="KHRONIS Marie" userId="e2bf5d8d-4519-47a1-b093-81c517ea5e7d" providerId="ADAL" clId="{E74C27BD-D6BA-44D2-B2B4-D3EB6DAFC0BB}" dt="2023-05-25T13:16:03.354" v="2639" actId="20577"/>
        <pc:sldMkLst>
          <pc:docMk/>
          <pc:sldMk cId="3560059338" sldId="280"/>
        </pc:sldMkLst>
        <pc:spChg chg="del">
          <ac:chgData name="KHRONIS Marie" userId="e2bf5d8d-4519-47a1-b093-81c517ea5e7d" providerId="ADAL" clId="{E74C27BD-D6BA-44D2-B2B4-D3EB6DAFC0BB}" dt="2023-05-25T12:15:29.647" v="2367" actId="21"/>
          <ac:spMkLst>
            <pc:docMk/>
            <pc:sldMk cId="3560059338" sldId="280"/>
            <ac:spMk id="2" creationId="{E5D013C3-C32A-DC03-5EC1-DD4DE0A193ED}"/>
          </ac:spMkLst>
        </pc:spChg>
        <pc:spChg chg="del">
          <ac:chgData name="KHRONIS Marie" userId="e2bf5d8d-4519-47a1-b093-81c517ea5e7d" providerId="ADAL" clId="{E74C27BD-D6BA-44D2-B2B4-D3EB6DAFC0BB}" dt="2023-05-25T12:15:21.487" v="2362" actId="21"/>
          <ac:spMkLst>
            <pc:docMk/>
            <pc:sldMk cId="3560059338" sldId="280"/>
            <ac:spMk id="4" creationId="{E25CC132-2B9F-64F0-1D2F-4FF5315C62E7}"/>
          </ac:spMkLst>
        </pc:spChg>
        <pc:spChg chg="del">
          <ac:chgData name="KHRONIS Marie" userId="e2bf5d8d-4519-47a1-b093-81c517ea5e7d" providerId="ADAL" clId="{E74C27BD-D6BA-44D2-B2B4-D3EB6DAFC0BB}" dt="2023-05-25T12:15:28.507" v="2366" actId="21"/>
          <ac:spMkLst>
            <pc:docMk/>
            <pc:sldMk cId="3560059338" sldId="280"/>
            <ac:spMk id="5" creationId="{75EE06E5-1445-C15F-8CF9-EB3895017CB3}"/>
          </ac:spMkLst>
        </pc:spChg>
        <pc:spChg chg="del">
          <ac:chgData name="KHRONIS Marie" userId="e2bf5d8d-4519-47a1-b093-81c517ea5e7d" providerId="ADAL" clId="{E74C27BD-D6BA-44D2-B2B4-D3EB6DAFC0BB}" dt="2023-05-25T12:15:23.936" v="2364" actId="21"/>
          <ac:spMkLst>
            <pc:docMk/>
            <pc:sldMk cId="3560059338" sldId="280"/>
            <ac:spMk id="7" creationId="{39EA49DF-DBC2-BF35-CCCD-BB8377A567ED}"/>
          </ac:spMkLst>
        </pc:spChg>
        <pc:spChg chg="del">
          <ac:chgData name="KHRONIS Marie" userId="e2bf5d8d-4519-47a1-b093-81c517ea5e7d" providerId="ADAL" clId="{E74C27BD-D6BA-44D2-B2B4-D3EB6DAFC0BB}" dt="2023-05-25T12:15:22.781" v="2363" actId="21"/>
          <ac:spMkLst>
            <pc:docMk/>
            <pc:sldMk cId="3560059338" sldId="280"/>
            <ac:spMk id="8" creationId="{D3F31C47-D78D-81E4-CB18-AE0C3F7F1A01}"/>
          </ac:spMkLst>
        </pc:spChg>
        <pc:spChg chg="del">
          <ac:chgData name="KHRONIS Marie" userId="e2bf5d8d-4519-47a1-b093-81c517ea5e7d" providerId="ADAL" clId="{E74C27BD-D6BA-44D2-B2B4-D3EB6DAFC0BB}" dt="2023-05-25T12:15:24.881" v="2365" actId="21"/>
          <ac:spMkLst>
            <pc:docMk/>
            <pc:sldMk cId="3560059338" sldId="280"/>
            <ac:spMk id="9" creationId="{C22B2725-BB89-5A3D-44E4-39B9703A0D82}"/>
          </ac:spMkLst>
        </pc:spChg>
        <pc:spChg chg="mod">
          <ac:chgData name="KHRONIS Marie" userId="e2bf5d8d-4519-47a1-b093-81c517ea5e7d" providerId="ADAL" clId="{E74C27BD-D6BA-44D2-B2B4-D3EB6DAFC0BB}" dt="2023-05-25T13:15:40.253" v="2598" actId="1076"/>
          <ac:spMkLst>
            <pc:docMk/>
            <pc:sldMk cId="3560059338" sldId="280"/>
            <ac:spMk id="11" creationId="{8B91CCFD-CAA1-B5BE-BCD3-D4F145BCB56A}"/>
          </ac:spMkLst>
        </pc:spChg>
        <pc:spChg chg="add del mod">
          <ac:chgData name="KHRONIS Marie" userId="e2bf5d8d-4519-47a1-b093-81c517ea5e7d" providerId="ADAL" clId="{E74C27BD-D6BA-44D2-B2B4-D3EB6DAFC0BB}" dt="2023-05-25T12:15:19.160" v="2361" actId="21"/>
          <ac:spMkLst>
            <pc:docMk/>
            <pc:sldMk cId="3560059338" sldId="280"/>
            <ac:spMk id="13" creationId="{FCBF67DD-738F-4468-548B-9DCDD820AC24}"/>
          </ac:spMkLst>
        </pc:spChg>
        <pc:spChg chg="add mod">
          <ac:chgData name="KHRONIS Marie" userId="e2bf5d8d-4519-47a1-b093-81c517ea5e7d" providerId="ADAL" clId="{E74C27BD-D6BA-44D2-B2B4-D3EB6DAFC0BB}" dt="2023-05-25T13:07:56.238" v="2381" actId="1076"/>
          <ac:spMkLst>
            <pc:docMk/>
            <pc:sldMk cId="3560059338" sldId="280"/>
            <ac:spMk id="16" creationId="{B1B94590-2738-ADC5-6C91-DF377F6D5DC4}"/>
          </ac:spMkLst>
        </pc:spChg>
        <pc:spChg chg="add mod">
          <ac:chgData name="KHRONIS Marie" userId="e2bf5d8d-4519-47a1-b093-81c517ea5e7d" providerId="ADAL" clId="{E74C27BD-D6BA-44D2-B2B4-D3EB6DAFC0BB}" dt="2023-05-25T13:08:22.301" v="2407" actId="1076"/>
          <ac:spMkLst>
            <pc:docMk/>
            <pc:sldMk cId="3560059338" sldId="280"/>
            <ac:spMk id="17" creationId="{4C51025D-4BEE-B2D5-3870-DBEF9DDCE4B4}"/>
          </ac:spMkLst>
        </pc:spChg>
        <pc:spChg chg="add del mod">
          <ac:chgData name="KHRONIS Marie" userId="e2bf5d8d-4519-47a1-b093-81c517ea5e7d" providerId="ADAL" clId="{E74C27BD-D6BA-44D2-B2B4-D3EB6DAFC0BB}" dt="2023-05-25T13:09:01.979" v="2413" actId="21"/>
          <ac:spMkLst>
            <pc:docMk/>
            <pc:sldMk cId="3560059338" sldId="280"/>
            <ac:spMk id="18" creationId="{429A40C1-3232-0276-88D1-69487610E5EA}"/>
          </ac:spMkLst>
        </pc:spChg>
        <pc:spChg chg="add mod">
          <ac:chgData name="KHRONIS Marie" userId="e2bf5d8d-4519-47a1-b093-81c517ea5e7d" providerId="ADAL" clId="{E74C27BD-D6BA-44D2-B2B4-D3EB6DAFC0BB}" dt="2023-05-25T13:11:42.171" v="2492" actId="1038"/>
          <ac:spMkLst>
            <pc:docMk/>
            <pc:sldMk cId="3560059338" sldId="280"/>
            <ac:spMk id="21" creationId="{B246D737-EC9E-9C6C-1DAC-9D8E8ABB2D92}"/>
          </ac:spMkLst>
        </pc:spChg>
        <pc:spChg chg="add mod">
          <ac:chgData name="KHRONIS Marie" userId="e2bf5d8d-4519-47a1-b093-81c517ea5e7d" providerId="ADAL" clId="{E74C27BD-D6BA-44D2-B2B4-D3EB6DAFC0BB}" dt="2023-05-25T13:13:12.966" v="2568" actId="113"/>
          <ac:spMkLst>
            <pc:docMk/>
            <pc:sldMk cId="3560059338" sldId="280"/>
            <ac:spMk id="22" creationId="{6E8FE762-E00C-D520-FFF5-CD150C018F42}"/>
          </ac:spMkLst>
        </pc:spChg>
        <pc:spChg chg="add mod">
          <ac:chgData name="KHRONIS Marie" userId="e2bf5d8d-4519-47a1-b093-81c517ea5e7d" providerId="ADAL" clId="{E74C27BD-D6BA-44D2-B2B4-D3EB6DAFC0BB}" dt="2023-05-25T13:14:54.117" v="2575" actId="1582"/>
          <ac:spMkLst>
            <pc:docMk/>
            <pc:sldMk cId="3560059338" sldId="280"/>
            <ac:spMk id="23" creationId="{7C9D991A-FB70-D0EE-67CB-230C457B2AD4}"/>
          </ac:spMkLst>
        </pc:spChg>
        <pc:picChg chg="del">
          <ac:chgData name="KHRONIS Marie" userId="e2bf5d8d-4519-47a1-b093-81c517ea5e7d" providerId="ADAL" clId="{E74C27BD-D6BA-44D2-B2B4-D3EB6DAFC0BB}" dt="2023-05-25T12:15:10.637" v="2360" actId="21"/>
          <ac:picMkLst>
            <pc:docMk/>
            <pc:sldMk cId="3560059338" sldId="280"/>
            <ac:picMk id="6" creationId="{02EC3A98-6C7D-695B-E3D6-103D48BF719B}"/>
          </ac:picMkLst>
        </pc:picChg>
        <pc:picChg chg="del mod">
          <ac:chgData name="KHRONIS Marie" userId="e2bf5d8d-4519-47a1-b093-81c517ea5e7d" providerId="ADAL" clId="{E74C27BD-D6BA-44D2-B2B4-D3EB6DAFC0BB}" dt="2023-05-25T13:07:30.967" v="2375" actId="21"/>
          <ac:picMkLst>
            <pc:docMk/>
            <pc:sldMk cId="3560059338" sldId="280"/>
            <ac:picMk id="10" creationId="{1BFE2ACE-07CE-E613-6529-A2C6C37581C0}"/>
          </ac:picMkLst>
        </pc:picChg>
        <pc:picChg chg="add mod ord">
          <ac:chgData name="KHRONIS Marie" userId="e2bf5d8d-4519-47a1-b093-81c517ea5e7d" providerId="ADAL" clId="{E74C27BD-D6BA-44D2-B2B4-D3EB6DAFC0BB}" dt="2023-05-25T13:11:29.416" v="2483" actId="1037"/>
          <ac:picMkLst>
            <pc:docMk/>
            <pc:sldMk cId="3560059338" sldId="280"/>
            <ac:picMk id="15" creationId="{6E46C57F-C033-E863-9F0B-F52C6A9FAC66}"/>
          </ac:picMkLst>
        </pc:picChg>
        <pc:picChg chg="add mod">
          <ac:chgData name="KHRONIS Marie" userId="e2bf5d8d-4519-47a1-b093-81c517ea5e7d" providerId="ADAL" clId="{E74C27BD-D6BA-44D2-B2B4-D3EB6DAFC0BB}" dt="2023-05-25T13:11:34.134" v="2484" actId="1076"/>
          <ac:picMkLst>
            <pc:docMk/>
            <pc:sldMk cId="3560059338" sldId="280"/>
            <ac:picMk id="20" creationId="{40568B5D-BE82-2027-8E01-696881B60438}"/>
          </ac:picMkLst>
        </pc:picChg>
      </pc:sldChg>
      <pc:sldChg chg="modAnim">
        <pc:chgData name="KHRONIS Marie" userId="e2bf5d8d-4519-47a1-b093-81c517ea5e7d" providerId="ADAL" clId="{E74C27BD-D6BA-44D2-B2B4-D3EB6DAFC0BB}" dt="2023-05-31T08:37:38.506" v="3133"/>
        <pc:sldMkLst>
          <pc:docMk/>
          <pc:sldMk cId="2589794461" sldId="281"/>
        </pc:sldMkLst>
      </pc:sldChg>
      <pc:sldChg chg="modAnim">
        <pc:chgData name="KHRONIS Marie" userId="e2bf5d8d-4519-47a1-b093-81c517ea5e7d" providerId="ADAL" clId="{E74C27BD-D6BA-44D2-B2B4-D3EB6DAFC0BB}" dt="2023-05-31T08:37:43.032" v="3134"/>
        <pc:sldMkLst>
          <pc:docMk/>
          <pc:sldMk cId="2341034701" sldId="282"/>
        </pc:sldMkLst>
      </pc:sldChg>
      <pc:sldChg chg="modAnim">
        <pc:chgData name="KHRONIS Marie" userId="e2bf5d8d-4519-47a1-b093-81c517ea5e7d" providerId="ADAL" clId="{E74C27BD-D6BA-44D2-B2B4-D3EB6DAFC0BB}" dt="2023-05-31T08:37:47.840" v="3135"/>
        <pc:sldMkLst>
          <pc:docMk/>
          <pc:sldMk cId="2348779255" sldId="28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EAEB3-FEFB-409B-AE3C-B2054355EF8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5011ECF-3CF5-4EEB-B81B-6BFCC1B1DF3F}">
      <dgm:prSet/>
      <dgm:spPr/>
      <dgm:t>
        <a:bodyPr/>
        <a:lstStyle/>
        <a:p>
          <a:pPr>
            <a:lnSpc>
              <a:spcPct val="100000"/>
            </a:lnSpc>
          </a:pPr>
          <a:r>
            <a:rPr lang="fr-BE">
              <a:latin typeface="Century Gothic" panose="020B0502020202020204" pitchFamily="34" charset="0"/>
            </a:rPr>
            <a:t>Fond de plan cadastral</a:t>
          </a:r>
          <a:endParaRPr lang="en-US">
            <a:latin typeface="Century Gothic" panose="020B0502020202020204" pitchFamily="34" charset="0"/>
          </a:endParaRPr>
        </a:p>
      </dgm:t>
    </dgm:pt>
    <dgm:pt modelId="{24E5B924-483E-495D-ADC5-48A7C48F80E7}" type="parTrans" cxnId="{BFF9269F-45DF-4563-8CD5-EA804C648004}">
      <dgm:prSet/>
      <dgm:spPr/>
      <dgm:t>
        <a:bodyPr/>
        <a:lstStyle/>
        <a:p>
          <a:endParaRPr lang="en-US"/>
        </a:p>
      </dgm:t>
    </dgm:pt>
    <dgm:pt modelId="{EEB78F2F-3D75-4E40-B395-3D52DFF2FDB9}" type="sibTrans" cxnId="{BFF9269F-45DF-4563-8CD5-EA804C648004}">
      <dgm:prSet/>
      <dgm:spPr/>
      <dgm:t>
        <a:bodyPr/>
        <a:lstStyle/>
        <a:p>
          <a:endParaRPr lang="en-US"/>
        </a:p>
      </dgm:t>
    </dgm:pt>
    <dgm:pt modelId="{F51913A2-155F-47AD-ABEB-62224434153D}">
      <dgm:prSet/>
      <dgm:spPr/>
      <dgm:t>
        <a:bodyPr/>
        <a:lstStyle/>
        <a:p>
          <a:pPr>
            <a:lnSpc>
              <a:spcPct val="100000"/>
            </a:lnSpc>
          </a:pPr>
          <a:r>
            <a:rPr lang="fr-BE">
              <a:latin typeface="Century Gothic" panose="020B0502020202020204" pitchFamily="34" charset="0"/>
            </a:rPr>
            <a:t>Parcelle et périmètre couvert par le CCS</a:t>
          </a:r>
          <a:endParaRPr lang="en-US">
            <a:latin typeface="Century Gothic" panose="020B0502020202020204" pitchFamily="34" charset="0"/>
          </a:endParaRPr>
        </a:p>
      </dgm:t>
    </dgm:pt>
    <dgm:pt modelId="{B02AC6F9-ED1E-483D-8515-ECD26F63ABD4}" type="parTrans" cxnId="{27DB0408-16D7-4B6E-A0E2-18B0D716CBC1}">
      <dgm:prSet/>
      <dgm:spPr/>
      <dgm:t>
        <a:bodyPr/>
        <a:lstStyle/>
        <a:p>
          <a:endParaRPr lang="en-US"/>
        </a:p>
      </dgm:t>
    </dgm:pt>
    <dgm:pt modelId="{B6F28481-C668-4A4F-A660-78D0216518FF}" type="sibTrans" cxnId="{27DB0408-16D7-4B6E-A0E2-18B0D716CBC1}">
      <dgm:prSet/>
      <dgm:spPr/>
      <dgm:t>
        <a:bodyPr/>
        <a:lstStyle/>
        <a:p>
          <a:endParaRPr lang="en-US"/>
        </a:p>
      </dgm:t>
    </dgm:pt>
    <dgm:pt modelId="{C67E6902-969E-4A52-84E9-451C3E7C9241}">
      <dgm:prSet/>
      <dgm:spPr/>
      <dgm:t>
        <a:bodyPr/>
        <a:lstStyle/>
        <a:p>
          <a:pPr>
            <a:lnSpc>
              <a:spcPct val="100000"/>
            </a:lnSpc>
          </a:pPr>
          <a:r>
            <a:rPr lang="fr-BE" dirty="0">
              <a:latin typeface="Century Gothic" panose="020B0502020202020204" pitchFamily="34" charset="0"/>
            </a:rPr>
            <a:t>Infrastructure(s) à entretenir ou à surveiller</a:t>
          </a:r>
          <a:endParaRPr lang="en-US" dirty="0">
            <a:latin typeface="Century Gothic" panose="020B0502020202020204" pitchFamily="34" charset="0"/>
          </a:endParaRPr>
        </a:p>
      </dgm:t>
    </dgm:pt>
    <dgm:pt modelId="{CF75C407-C356-45DC-8979-BF746DC68025}" type="parTrans" cxnId="{1CDACAD4-F438-4F2A-BD52-66ACB221AE49}">
      <dgm:prSet/>
      <dgm:spPr/>
      <dgm:t>
        <a:bodyPr/>
        <a:lstStyle/>
        <a:p>
          <a:endParaRPr lang="en-US"/>
        </a:p>
      </dgm:t>
    </dgm:pt>
    <dgm:pt modelId="{DF92F325-C93A-4515-9656-5650733E3405}" type="sibTrans" cxnId="{1CDACAD4-F438-4F2A-BD52-66ACB221AE49}">
      <dgm:prSet/>
      <dgm:spPr/>
      <dgm:t>
        <a:bodyPr/>
        <a:lstStyle/>
        <a:p>
          <a:endParaRPr lang="en-US"/>
        </a:p>
      </dgm:t>
    </dgm:pt>
    <dgm:pt modelId="{5EA3A3D0-0E6A-47BF-81E4-707CCFF190D2}">
      <dgm:prSet/>
      <dgm:spPr/>
      <dgm:t>
        <a:bodyPr/>
        <a:lstStyle/>
        <a:p>
          <a:pPr>
            <a:lnSpc>
              <a:spcPct val="100000"/>
            </a:lnSpc>
          </a:pPr>
          <a:r>
            <a:rPr lang="fr-BE">
              <a:latin typeface="Century Gothic" panose="020B0502020202020204" pitchFamily="34" charset="0"/>
            </a:rPr>
            <a:t>Légende</a:t>
          </a:r>
          <a:endParaRPr lang="en-US">
            <a:latin typeface="Century Gothic" panose="020B0502020202020204" pitchFamily="34" charset="0"/>
          </a:endParaRPr>
        </a:p>
      </dgm:t>
    </dgm:pt>
    <dgm:pt modelId="{123C9785-8C70-476C-944C-0BB925757B98}" type="parTrans" cxnId="{ACEA5274-0C0D-4D2E-9061-A0E05C1F003E}">
      <dgm:prSet/>
      <dgm:spPr/>
      <dgm:t>
        <a:bodyPr/>
        <a:lstStyle/>
        <a:p>
          <a:endParaRPr lang="en-US"/>
        </a:p>
      </dgm:t>
    </dgm:pt>
    <dgm:pt modelId="{B7D2AC5D-3025-4DFF-98D3-0CC2DF8A78F4}" type="sibTrans" cxnId="{ACEA5274-0C0D-4D2E-9061-A0E05C1F003E}">
      <dgm:prSet/>
      <dgm:spPr/>
      <dgm:t>
        <a:bodyPr/>
        <a:lstStyle/>
        <a:p>
          <a:endParaRPr lang="en-US"/>
        </a:p>
      </dgm:t>
    </dgm:pt>
    <dgm:pt modelId="{6F28DBB2-8162-495D-B092-0200EEE03D05}">
      <dgm:prSet/>
      <dgm:spPr>
        <a:solidFill>
          <a:schemeClr val="accent3">
            <a:lumMod val="20000"/>
            <a:lumOff val="80000"/>
          </a:schemeClr>
        </a:solidFill>
      </dgm:spPr>
      <dgm:t>
        <a:bodyPr/>
        <a:lstStyle/>
        <a:p>
          <a:pPr>
            <a:lnSpc>
              <a:spcPct val="100000"/>
            </a:lnSpc>
          </a:pPr>
          <a:r>
            <a:rPr lang="fr-BE">
              <a:latin typeface="Century Gothic" panose="020B0502020202020204" pitchFamily="34" charset="0"/>
            </a:rPr>
            <a:t>Citernes </a:t>
          </a:r>
          <a:r>
            <a:rPr lang="fr-BE" b="1" u="sng">
              <a:latin typeface="Century Gothic" panose="020B0502020202020204" pitchFamily="34" charset="0"/>
            </a:rPr>
            <a:t>enterrées et inertées</a:t>
          </a:r>
          <a:endParaRPr lang="en-US">
            <a:latin typeface="Century Gothic" panose="020B0502020202020204" pitchFamily="34" charset="0"/>
          </a:endParaRPr>
        </a:p>
      </dgm:t>
    </dgm:pt>
    <dgm:pt modelId="{F21EBD4C-05A9-4B16-A3AA-D5E69906C142}" type="parTrans" cxnId="{FA33D828-C304-4947-9506-3B133B9C4DFA}">
      <dgm:prSet/>
      <dgm:spPr/>
      <dgm:t>
        <a:bodyPr/>
        <a:lstStyle/>
        <a:p>
          <a:endParaRPr lang="en-US"/>
        </a:p>
      </dgm:t>
    </dgm:pt>
    <dgm:pt modelId="{056EF3A1-0CEF-4ACB-B6C0-6F98ACE1C7A0}" type="sibTrans" cxnId="{FA33D828-C304-4947-9506-3B133B9C4DFA}">
      <dgm:prSet/>
      <dgm:spPr/>
      <dgm:t>
        <a:bodyPr/>
        <a:lstStyle/>
        <a:p>
          <a:endParaRPr lang="en-US"/>
        </a:p>
      </dgm:t>
    </dgm:pt>
    <dgm:pt modelId="{6D528220-8CCE-4E80-889E-11F8DB02A55A}" type="pres">
      <dgm:prSet presAssocID="{592EAEB3-FEFB-409B-AE3C-B2054355EF8B}" presName="root" presStyleCnt="0">
        <dgm:presLayoutVars>
          <dgm:dir/>
          <dgm:resizeHandles val="exact"/>
        </dgm:presLayoutVars>
      </dgm:prSet>
      <dgm:spPr/>
    </dgm:pt>
    <dgm:pt modelId="{96174A0A-57B2-4FE6-A8D9-9A9EB7A6AFF2}" type="pres">
      <dgm:prSet presAssocID="{A5011ECF-3CF5-4EEB-B81B-6BFCC1B1DF3F}" presName="compNode" presStyleCnt="0"/>
      <dgm:spPr/>
    </dgm:pt>
    <dgm:pt modelId="{515CD622-243D-4B56-862D-066609AEDD9D}" type="pres">
      <dgm:prSet presAssocID="{A5011ECF-3CF5-4EEB-B81B-6BFCC1B1DF3F}" presName="bgRect" presStyleLbl="bgShp" presStyleIdx="0" presStyleCnt="5"/>
      <dgm:spPr>
        <a:solidFill>
          <a:schemeClr val="accent3">
            <a:lumMod val="20000"/>
            <a:lumOff val="80000"/>
          </a:schemeClr>
        </a:solidFill>
      </dgm:spPr>
    </dgm:pt>
    <dgm:pt modelId="{56712E9E-5F8C-41C3-BF12-0EE387DB299B}" type="pres">
      <dgm:prSet presAssocID="{A5011ECF-3CF5-4EEB-B81B-6BFCC1B1DF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n avec un remplissage uni"/>
        </a:ext>
      </dgm:extLst>
    </dgm:pt>
    <dgm:pt modelId="{08E433E1-13ED-4EC0-AADD-BCEE363C257B}" type="pres">
      <dgm:prSet presAssocID="{A5011ECF-3CF5-4EEB-B81B-6BFCC1B1DF3F}" presName="spaceRect" presStyleCnt="0"/>
      <dgm:spPr/>
    </dgm:pt>
    <dgm:pt modelId="{8A38CA73-2C09-481B-95D0-2291F6E608F0}" type="pres">
      <dgm:prSet presAssocID="{A5011ECF-3CF5-4EEB-B81B-6BFCC1B1DF3F}" presName="parTx" presStyleLbl="revTx" presStyleIdx="0" presStyleCnt="5">
        <dgm:presLayoutVars>
          <dgm:chMax val="0"/>
          <dgm:chPref val="0"/>
        </dgm:presLayoutVars>
      </dgm:prSet>
      <dgm:spPr/>
    </dgm:pt>
    <dgm:pt modelId="{8B331FF8-B2CA-4C94-935C-95B83C9375A6}" type="pres">
      <dgm:prSet presAssocID="{EEB78F2F-3D75-4E40-B395-3D52DFF2FDB9}" presName="sibTrans" presStyleCnt="0"/>
      <dgm:spPr/>
    </dgm:pt>
    <dgm:pt modelId="{A066406E-8F31-408E-BB48-24D3AFEE9B4F}" type="pres">
      <dgm:prSet presAssocID="{F51913A2-155F-47AD-ABEB-62224434153D}" presName="compNode" presStyleCnt="0"/>
      <dgm:spPr/>
    </dgm:pt>
    <dgm:pt modelId="{73025D3B-2413-4D5D-BFEC-EBDC2EA2B8A4}" type="pres">
      <dgm:prSet presAssocID="{F51913A2-155F-47AD-ABEB-62224434153D}" presName="bgRect" presStyleLbl="bgShp" presStyleIdx="1" presStyleCnt="5"/>
      <dgm:spPr>
        <a:solidFill>
          <a:schemeClr val="accent3">
            <a:lumMod val="20000"/>
            <a:lumOff val="80000"/>
          </a:schemeClr>
        </a:solidFill>
      </dgm:spPr>
    </dgm:pt>
    <dgm:pt modelId="{166943B6-54C2-4138-86A8-916DB46E1BD1}" type="pres">
      <dgm:prSet presAssocID="{F51913A2-155F-47AD-ABEB-62224434153D}"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rmes simples avec un remplissage uni"/>
        </a:ext>
      </dgm:extLst>
    </dgm:pt>
    <dgm:pt modelId="{92DC084C-5624-46CB-BAD9-2F521E92483F}" type="pres">
      <dgm:prSet presAssocID="{F51913A2-155F-47AD-ABEB-62224434153D}" presName="spaceRect" presStyleCnt="0"/>
      <dgm:spPr/>
    </dgm:pt>
    <dgm:pt modelId="{66F7E76A-88F3-406D-A938-5F07D3C132B8}" type="pres">
      <dgm:prSet presAssocID="{F51913A2-155F-47AD-ABEB-62224434153D}" presName="parTx" presStyleLbl="revTx" presStyleIdx="1" presStyleCnt="5">
        <dgm:presLayoutVars>
          <dgm:chMax val="0"/>
          <dgm:chPref val="0"/>
        </dgm:presLayoutVars>
      </dgm:prSet>
      <dgm:spPr/>
    </dgm:pt>
    <dgm:pt modelId="{B678A5BD-D88A-4443-ADAA-3E2BEDA082C4}" type="pres">
      <dgm:prSet presAssocID="{B6F28481-C668-4A4F-A660-78D0216518FF}" presName="sibTrans" presStyleCnt="0"/>
      <dgm:spPr/>
    </dgm:pt>
    <dgm:pt modelId="{C2FFA0A6-25DC-4D30-A9BF-82C7945E5E9B}" type="pres">
      <dgm:prSet presAssocID="{C67E6902-969E-4A52-84E9-451C3E7C9241}" presName="compNode" presStyleCnt="0"/>
      <dgm:spPr/>
    </dgm:pt>
    <dgm:pt modelId="{55498044-A74E-46F4-94D1-6CF5B89A7906}" type="pres">
      <dgm:prSet presAssocID="{C67E6902-969E-4A52-84E9-451C3E7C9241}" presName="bgRect" presStyleLbl="bgShp" presStyleIdx="2" presStyleCnt="5"/>
      <dgm:spPr>
        <a:solidFill>
          <a:schemeClr val="accent3">
            <a:lumMod val="20000"/>
            <a:lumOff val="80000"/>
          </a:schemeClr>
        </a:solidFill>
      </dgm:spPr>
    </dgm:pt>
    <dgm:pt modelId="{2F35DC44-A54A-4730-BDF0-71888819E97C}" type="pres">
      <dgm:prSet presAssocID="{C67E6902-969E-4A52-84E9-451C3E7C9241}"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vertissement avec un remplissage uni"/>
        </a:ext>
      </dgm:extLst>
    </dgm:pt>
    <dgm:pt modelId="{26906ABB-05CA-46F7-89DA-78CB538F3330}" type="pres">
      <dgm:prSet presAssocID="{C67E6902-969E-4A52-84E9-451C3E7C9241}" presName="spaceRect" presStyleCnt="0"/>
      <dgm:spPr/>
    </dgm:pt>
    <dgm:pt modelId="{E7DC93C5-9BE1-4786-B54F-A2D3DCEB2057}" type="pres">
      <dgm:prSet presAssocID="{C67E6902-969E-4A52-84E9-451C3E7C9241}" presName="parTx" presStyleLbl="revTx" presStyleIdx="2" presStyleCnt="5">
        <dgm:presLayoutVars>
          <dgm:chMax val="0"/>
          <dgm:chPref val="0"/>
        </dgm:presLayoutVars>
      </dgm:prSet>
      <dgm:spPr/>
    </dgm:pt>
    <dgm:pt modelId="{BA9C4E13-063A-4507-873D-6806AB9F5274}" type="pres">
      <dgm:prSet presAssocID="{DF92F325-C93A-4515-9656-5650733E3405}" presName="sibTrans" presStyleCnt="0"/>
      <dgm:spPr/>
    </dgm:pt>
    <dgm:pt modelId="{994A6710-695A-4F36-BCE8-35B1B8BBAB63}" type="pres">
      <dgm:prSet presAssocID="{5EA3A3D0-0E6A-47BF-81E4-707CCFF190D2}" presName="compNode" presStyleCnt="0"/>
      <dgm:spPr/>
    </dgm:pt>
    <dgm:pt modelId="{00396434-AA3A-402E-A2A9-091E39503B00}" type="pres">
      <dgm:prSet presAssocID="{5EA3A3D0-0E6A-47BF-81E4-707CCFF190D2}" presName="bgRect" presStyleLbl="bgShp" presStyleIdx="3" presStyleCnt="5"/>
      <dgm:spPr>
        <a:solidFill>
          <a:schemeClr val="accent3">
            <a:lumMod val="20000"/>
            <a:lumOff val="80000"/>
          </a:schemeClr>
        </a:solidFill>
      </dgm:spPr>
    </dgm:pt>
    <dgm:pt modelId="{5EFF894E-5ACB-42FC-B941-DD4EF8E03483}" type="pres">
      <dgm:prSet presAssocID="{5EA3A3D0-0E6A-47BF-81E4-707CCFF190D2}"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iste de contrôle avec un remplissage uni"/>
        </a:ext>
      </dgm:extLst>
    </dgm:pt>
    <dgm:pt modelId="{74D0296C-1D1F-44F1-9D9A-0B61E464F8D1}" type="pres">
      <dgm:prSet presAssocID="{5EA3A3D0-0E6A-47BF-81E4-707CCFF190D2}" presName="spaceRect" presStyleCnt="0"/>
      <dgm:spPr/>
    </dgm:pt>
    <dgm:pt modelId="{AD6C8C08-86A8-4AE2-9661-CEFAD8B6B400}" type="pres">
      <dgm:prSet presAssocID="{5EA3A3D0-0E6A-47BF-81E4-707CCFF190D2}" presName="parTx" presStyleLbl="revTx" presStyleIdx="3" presStyleCnt="5">
        <dgm:presLayoutVars>
          <dgm:chMax val="0"/>
          <dgm:chPref val="0"/>
        </dgm:presLayoutVars>
      </dgm:prSet>
      <dgm:spPr/>
    </dgm:pt>
    <dgm:pt modelId="{65343A26-2C1E-4BE6-B72B-71BA489BB3BF}" type="pres">
      <dgm:prSet presAssocID="{B7D2AC5D-3025-4DFF-98D3-0CC2DF8A78F4}" presName="sibTrans" presStyleCnt="0"/>
      <dgm:spPr/>
    </dgm:pt>
    <dgm:pt modelId="{3F0F6BD0-AF5F-4ACF-8BAD-5EB5F2784BE8}" type="pres">
      <dgm:prSet presAssocID="{6F28DBB2-8162-495D-B092-0200EEE03D05}" presName="compNode" presStyleCnt="0"/>
      <dgm:spPr/>
    </dgm:pt>
    <dgm:pt modelId="{9CCA7A62-15EA-46BF-99BC-F8F928065E66}" type="pres">
      <dgm:prSet presAssocID="{6F28DBB2-8162-495D-B092-0200EEE03D05}" presName="bgRect" presStyleLbl="bgShp" presStyleIdx="4" presStyleCnt="5"/>
      <dgm:spPr>
        <a:solidFill>
          <a:schemeClr val="accent3">
            <a:lumMod val="20000"/>
            <a:lumOff val="80000"/>
          </a:schemeClr>
        </a:solidFill>
      </dgm:spPr>
    </dgm:pt>
    <dgm:pt modelId="{4F18318B-DD7F-4255-B035-019C6EA07D2A}" type="pres">
      <dgm:prSet presAssocID="{6F28DBB2-8162-495D-B092-0200EEE03D05}"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arburant avec un remplissage uni"/>
        </a:ext>
      </dgm:extLst>
    </dgm:pt>
    <dgm:pt modelId="{1D8CDC4C-E1AC-4864-AAFD-821AB6BBABA0}" type="pres">
      <dgm:prSet presAssocID="{6F28DBB2-8162-495D-B092-0200EEE03D05}" presName="spaceRect" presStyleCnt="0"/>
      <dgm:spPr/>
    </dgm:pt>
    <dgm:pt modelId="{965D293C-45D6-411D-AA06-E829D283D323}" type="pres">
      <dgm:prSet presAssocID="{6F28DBB2-8162-495D-B092-0200EEE03D05}" presName="parTx" presStyleLbl="revTx" presStyleIdx="4" presStyleCnt="5">
        <dgm:presLayoutVars>
          <dgm:chMax val="0"/>
          <dgm:chPref val="0"/>
        </dgm:presLayoutVars>
      </dgm:prSet>
      <dgm:spPr/>
    </dgm:pt>
  </dgm:ptLst>
  <dgm:cxnLst>
    <dgm:cxn modelId="{27DB0408-16D7-4B6E-A0E2-18B0D716CBC1}" srcId="{592EAEB3-FEFB-409B-AE3C-B2054355EF8B}" destId="{F51913A2-155F-47AD-ABEB-62224434153D}" srcOrd="1" destOrd="0" parTransId="{B02AC6F9-ED1E-483D-8515-ECD26F63ABD4}" sibTransId="{B6F28481-C668-4A4F-A660-78D0216518FF}"/>
    <dgm:cxn modelId="{D3E63E0E-39DB-4ADF-B0D3-23E085F28F69}" type="presOf" srcId="{6F28DBB2-8162-495D-B092-0200EEE03D05}" destId="{965D293C-45D6-411D-AA06-E829D283D323}" srcOrd="0" destOrd="0" presId="urn:microsoft.com/office/officeart/2018/2/layout/IconVerticalSolidList"/>
    <dgm:cxn modelId="{A5C7C121-96C3-4434-B2E3-AE744E84F507}" type="presOf" srcId="{A5011ECF-3CF5-4EEB-B81B-6BFCC1B1DF3F}" destId="{8A38CA73-2C09-481B-95D0-2291F6E608F0}" srcOrd="0" destOrd="0" presId="urn:microsoft.com/office/officeart/2018/2/layout/IconVerticalSolidList"/>
    <dgm:cxn modelId="{FA33D828-C304-4947-9506-3B133B9C4DFA}" srcId="{592EAEB3-FEFB-409B-AE3C-B2054355EF8B}" destId="{6F28DBB2-8162-495D-B092-0200EEE03D05}" srcOrd="4" destOrd="0" parTransId="{F21EBD4C-05A9-4B16-A3AA-D5E69906C142}" sibTransId="{056EF3A1-0CEF-4ACB-B6C0-6F98ACE1C7A0}"/>
    <dgm:cxn modelId="{EC6A612C-90FA-4225-951F-41A36BAB36B9}" type="presOf" srcId="{5EA3A3D0-0E6A-47BF-81E4-707CCFF190D2}" destId="{AD6C8C08-86A8-4AE2-9661-CEFAD8B6B400}" srcOrd="0" destOrd="0" presId="urn:microsoft.com/office/officeart/2018/2/layout/IconVerticalSolidList"/>
    <dgm:cxn modelId="{1525DA40-25CC-4780-B3EE-B9E013B8B09F}" type="presOf" srcId="{592EAEB3-FEFB-409B-AE3C-B2054355EF8B}" destId="{6D528220-8CCE-4E80-889E-11F8DB02A55A}" srcOrd="0" destOrd="0" presId="urn:microsoft.com/office/officeart/2018/2/layout/IconVerticalSolidList"/>
    <dgm:cxn modelId="{ACEA5274-0C0D-4D2E-9061-A0E05C1F003E}" srcId="{592EAEB3-FEFB-409B-AE3C-B2054355EF8B}" destId="{5EA3A3D0-0E6A-47BF-81E4-707CCFF190D2}" srcOrd="3" destOrd="0" parTransId="{123C9785-8C70-476C-944C-0BB925757B98}" sibTransId="{B7D2AC5D-3025-4DFF-98D3-0CC2DF8A78F4}"/>
    <dgm:cxn modelId="{1EF3699A-9CB4-42FA-8083-F926CE670043}" type="presOf" srcId="{F51913A2-155F-47AD-ABEB-62224434153D}" destId="{66F7E76A-88F3-406D-A938-5F07D3C132B8}" srcOrd="0" destOrd="0" presId="urn:microsoft.com/office/officeart/2018/2/layout/IconVerticalSolidList"/>
    <dgm:cxn modelId="{BFF9269F-45DF-4563-8CD5-EA804C648004}" srcId="{592EAEB3-FEFB-409B-AE3C-B2054355EF8B}" destId="{A5011ECF-3CF5-4EEB-B81B-6BFCC1B1DF3F}" srcOrd="0" destOrd="0" parTransId="{24E5B924-483E-495D-ADC5-48A7C48F80E7}" sibTransId="{EEB78F2F-3D75-4E40-B395-3D52DFF2FDB9}"/>
    <dgm:cxn modelId="{1CDACAD4-F438-4F2A-BD52-66ACB221AE49}" srcId="{592EAEB3-FEFB-409B-AE3C-B2054355EF8B}" destId="{C67E6902-969E-4A52-84E9-451C3E7C9241}" srcOrd="2" destOrd="0" parTransId="{CF75C407-C356-45DC-8979-BF746DC68025}" sibTransId="{DF92F325-C93A-4515-9656-5650733E3405}"/>
    <dgm:cxn modelId="{7AF316D8-35C7-4192-8C2E-B37D1C4B262A}" type="presOf" srcId="{C67E6902-969E-4A52-84E9-451C3E7C9241}" destId="{E7DC93C5-9BE1-4786-B54F-A2D3DCEB2057}" srcOrd="0" destOrd="0" presId="urn:microsoft.com/office/officeart/2018/2/layout/IconVerticalSolidList"/>
    <dgm:cxn modelId="{26CBBC72-6030-4422-81DF-F41005FDECE7}" type="presParOf" srcId="{6D528220-8CCE-4E80-889E-11F8DB02A55A}" destId="{96174A0A-57B2-4FE6-A8D9-9A9EB7A6AFF2}" srcOrd="0" destOrd="0" presId="urn:microsoft.com/office/officeart/2018/2/layout/IconVerticalSolidList"/>
    <dgm:cxn modelId="{87BCCC11-CE13-4A62-BA99-2D5000FFFE1B}" type="presParOf" srcId="{96174A0A-57B2-4FE6-A8D9-9A9EB7A6AFF2}" destId="{515CD622-243D-4B56-862D-066609AEDD9D}" srcOrd="0" destOrd="0" presId="urn:microsoft.com/office/officeart/2018/2/layout/IconVerticalSolidList"/>
    <dgm:cxn modelId="{D6AE04D8-83D0-4E54-8196-CAAA58E3D18F}" type="presParOf" srcId="{96174A0A-57B2-4FE6-A8D9-9A9EB7A6AFF2}" destId="{56712E9E-5F8C-41C3-BF12-0EE387DB299B}" srcOrd="1" destOrd="0" presId="urn:microsoft.com/office/officeart/2018/2/layout/IconVerticalSolidList"/>
    <dgm:cxn modelId="{C727A98F-4326-40BD-B05E-836D1C9A5FF8}" type="presParOf" srcId="{96174A0A-57B2-4FE6-A8D9-9A9EB7A6AFF2}" destId="{08E433E1-13ED-4EC0-AADD-BCEE363C257B}" srcOrd="2" destOrd="0" presId="urn:microsoft.com/office/officeart/2018/2/layout/IconVerticalSolidList"/>
    <dgm:cxn modelId="{267DAAB9-587A-43D9-B273-831302064E57}" type="presParOf" srcId="{96174A0A-57B2-4FE6-A8D9-9A9EB7A6AFF2}" destId="{8A38CA73-2C09-481B-95D0-2291F6E608F0}" srcOrd="3" destOrd="0" presId="urn:microsoft.com/office/officeart/2018/2/layout/IconVerticalSolidList"/>
    <dgm:cxn modelId="{B02AF020-7AE9-49A8-8A7C-9E6485C173B4}" type="presParOf" srcId="{6D528220-8CCE-4E80-889E-11F8DB02A55A}" destId="{8B331FF8-B2CA-4C94-935C-95B83C9375A6}" srcOrd="1" destOrd="0" presId="urn:microsoft.com/office/officeart/2018/2/layout/IconVerticalSolidList"/>
    <dgm:cxn modelId="{C44025AF-9C7E-491D-85EC-CAA34FF22E6D}" type="presParOf" srcId="{6D528220-8CCE-4E80-889E-11F8DB02A55A}" destId="{A066406E-8F31-408E-BB48-24D3AFEE9B4F}" srcOrd="2" destOrd="0" presId="urn:microsoft.com/office/officeart/2018/2/layout/IconVerticalSolidList"/>
    <dgm:cxn modelId="{999376D2-D1F7-4540-99DA-262C3E4827DE}" type="presParOf" srcId="{A066406E-8F31-408E-BB48-24D3AFEE9B4F}" destId="{73025D3B-2413-4D5D-BFEC-EBDC2EA2B8A4}" srcOrd="0" destOrd="0" presId="urn:microsoft.com/office/officeart/2018/2/layout/IconVerticalSolidList"/>
    <dgm:cxn modelId="{02A25C78-A767-4362-9B14-303C973CA22A}" type="presParOf" srcId="{A066406E-8F31-408E-BB48-24D3AFEE9B4F}" destId="{166943B6-54C2-4138-86A8-916DB46E1BD1}" srcOrd="1" destOrd="0" presId="urn:microsoft.com/office/officeart/2018/2/layout/IconVerticalSolidList"/>
    <dgm:cxn modelId="{959602C6-B72D-41F7-B814-57FCAE705352}" type="presParOf" srcId="{A066406E-8F31-408E-BB48-24D3AFEE9B4F}" destId="{92DC084C-5624-46CB-BAD9-2F521E92483F}" srcOrd="2" destOrd="0" presId="urn:microsoft.com/office/officeart/2018/2/layout/IconVerticalSolidList"/>
    <dgm:cxn modelId="{A226C660-783C-4F45-BEFC-87ED937A2E2C}" type="presParOf" srcId="{A066406E-8F31-408E-BB48-24D3AFEE9B4F}" destId="{66F7E76A-88F3-406D-A938-5F07D3C132B8}" srcOrd="3" destOrd="0" presId="urn:microsoft.com/office/officeart/2018/2/layout/IconVerticalSolidList"/>
    <dgm:cxn modelId="{02AAB969-EB58-4552-99A4-F8B1C6622758}" type="presParOf" srcId="{6D528220-8CCE-4E80-889E-11F8DB02A55A}" destId="{B678A5BD-D88A-4443-ADAA-3E2BEDA082C4}" srcOrd="3" destOrd="0" presId="urn:microsoft.com/office/officeart/2018/2/layout/IconVerticalSolidList"/>
    <dgm:cxn modelId="{91372D33-6687-4A74-B6BE-7FE19DE10BA0}" type="presParOf" srcId="{6D528220-8CCE-4E80-889E-11F8DB02A55A}" destId="{C2FFA0A6-25DC-4D30-A9BF-82C7945E5E9B}" srcOrd="4" destOrd="0" presId="urn:microsoft.com/office/officeart/2018/2/layout/IconVerticalSolidList"/>
    <dgm:cxn modelId="{C791B529-17F6-4B91-8A3A-985317A134BF}" type="presParOf" srcId="{C2FFA0A6-25DC-4D30-A9BF-82C7945E5E9B}" destId="{55498044-A74E-46F4-94D1-6CF5B89A7906}" srcOrd="0" destOrd="0" presId="urn:microsoft.com/office/officeart/2018/2/layout/IconVerticalSolidList"/>
    <dgm:cxn modelId="{72122A7B-8157-4887-88F7-56F8AB37747E}" type="presParOf" srcId="{C2FFA0A6-25DC-4D30-A9BF-82C7945E5E9B}" destId="{2F35DC44-A54A-4730-BDF0-71888819E97C}" srcOrd="1" destOrd="0" presId="urn:microsoft.com/office/officeart/2018/2/layout/IconVerticalSolidList"/>
    <dgm:cxn modelId="{DCB81314-5CCD-4109-A45E-75A676660278}" type="presParOf" srcId="{C2FFA0A6-25DC-4D30-A9BF-82C7945E5E9B}" destId="{26906ABB-05CA-46F7-89DA-78CB538F3330}" srcOrd="2" destOrd="0" presId="urn:microsoft.com/office/officeart/2018/2/layout/IconVerticalSolidList"/>
    <dgm:cxn modelId="{C5C2FE40-CF5E-4247-9D66-74DC58E2E2A2}" type="presParOf" srcId="{C2FFA0A6-25DC-4D30-A9BF-82C7945E5E9B}" destId="{E7DC93C5-9BE1-4786-B54F-A2D3DCEB2057}" srcOrd="3" destOrd="0" presId="urn:microsoft.com/office/officeart/2018/2/layout/IconVerticalSolidList"/>
    <dgm:cxn modelId="{D4497574-2CD1-46CE-BFAF-178545C7FD92}" type="presParOf" srcId="{6D528220-8CCE-4E80-889E-11F8DB02A55A}" destId="{BA9C4E13-063A-4507-873D-6806AB9F5274}" srcOrd="5" destOrd="0" presId="urn:microsoft.com/office/officeart/2018/2/layout/IconVerticalSolidList"/>
    <dgm:cxn modelId="{8EF134C5-700E-40D8-B8D3-465A4A834123}" type="presParOf" srcId="{6D528220-8CCE-4E80-889E-11F8DB02A55A}" destId="{994A6710-695A-4F36-BCE8-35B1B8BBAB63}" srcOrd="6" destOrd="0" presId="urn:microsoft.com/office/officeart/2018/2/layout/IconVerticalSolidList"/>
    <dgm:cxn modelId="{2B75A095-2B55-4060-8718-D7B353EE9C88}" type="presParOf" srcId="{994A6710-695A-4F36-BCE8-35B1B8BBAB63}" destId="{00396434-AA3A-402E-A2A9-091E39503B00}" srcOrd="0" destOrd="0" presId="urn:microsoft.com/office/officeart/2018/2/layout/IconVerticalSolidList"/>
    <dgm:cxn modelId="{D7B4AEC2-8852-4A74-A4AD-F01D7AFFDFFB}" type="presParOf" srcId="{994A6710-695A-4F36-BCE8-35B1B8BBAB63}" destId="{5EFF894E-5ACB-42FC-B941-DD4EF8E03483}" srcOrd="1" destOrd="0" presId="urn:microsoft.com/office/officeart/2018/2/layout/IconVerticalSolidList"/>
    <dgm:cxn modelId="{9BEBE5D6-7455-4293-AB01-CA0A68096661}" type="presParOf" srcId="{994A6710-695A-4F36-BCE8-35B1B8BBAB63}" destId="{74D0296C-1D1F-44F1-9D9A-0B61E464F8D1}" srcOrd="2" destOrd="0" presId="urn:microsoft.com/office/officeart/2018/2/layout/IconVerticalSolidList"/>
    <dgm:cxn modelId="{751A6EFA-E30F-4810-9D09-C9580467E13A}" type="presParOf" srcId="{994A6710-695A-4F36-BCE8-35B1B8BBAB63}" destId="{AD6C8C08-86A8-4AE2-9661-CEFAD8B6B400}" srcOrd="3" destOrd="0" presId="urn:microsoft.com/office/officeart/2018/2/layout/IconVerticalSolidList"/>
    <dgm:cxn modelId="{B91D28E8-C43F-4BAD-82D2-C9F0772BD130}" type="presParOf" srcId="{6D528220-8CCE-4E80-889E-11F8DB02A55A}" destId="{65343A26-2C1E-4BE6-B72B-71BA489BB3BF}" srcOrd="7" destOrd="0" presId="urn:microsoft.com/office/officeart/2018/2/layout/IconVerticalSolidList"/>
    <dgm:cxn modelId="{1E369F92-53B4-4CE6-A546-20DB77F39250}" type="presParOf" srcId="{6D528220-8CCE-4E80-889E-11F8DB02A55A}" destId="{3F0F6BD0-AF5F-4ACF-8BAD-5EB5F2784BE8}" srcOrd="8" destOrd="0" presId="urn:microsoft.com/office/officeart/2018/2/layout/IconVerticalSolidList"/>
    <dgm:cxn modelId="{26A3E369-1D28-40C0-85E6-6182FEB14C2A}" type="presParOf" srcId="{3F0F6BD0-AF5F-4ACF-8BAD-5EB5F2784BE8}" destId="{9CCA7A62-15EA-46BF-99BC-F8F928065E66}" srcOrd="0" destOrd="0" presId="urn:microsoft.com/office/officeart/2018/2/layout/IconVerticalSolidList"/>
    <dgm:cxn modelId="{02AFFB52-6704-4DD7-940B-DDF303529955}" type="presParOf" srcId="{3F0F6BD0-AF5F-4ACF-8BAD-5EB5F2784BE8}" destId="{4F18318B-DD7F-4255-B035-019C6EA07D2A}" srcOrd="1" destOrd="0" presId="urn:microsoft.com/office/officeart/2018/2/layout/IconVerticalSolidList"/>
    <dgm:cxn modelId="{7DDE7DF8-AB74-4845-956D-3A1CEE06909D}" type="presParOf" srcId="{3F0F6BD0-AF5F-4ACF-8BAD-5EB5F2784BE8}" destId="{1D8CDC4C-E1AC-4864-AAFD-821AB6BBABA0}" srcOrd="2" destOrd="0" presId="urn:microsoft.com/office/officeart/2018/2/layout/IconVerticalSolidList"/>
    <dgm:cxn modelId="{42361967-268A-40EA-A303-E157743F2B1C}" type="presParOf" srcId="{3F0F6BD0-AF5F-4ACF-8BAD-5EB5F2784BE8}" destId="{965D293C-45D6-411D-AA06-E829D283D3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CD622-243D-4B56-862D-066609AEDD9D}">
      <dsp:nvSpPr>
        <dsp:cNvPr id="0" name=""/>
        <dsp:cNvSpPr/>
      </dsp:nvSpPr>
      <dsp:spPr>
        <a:xfrm>
          <a:off x="0" y="3362"/>
          <a:ext cx="10490827" cy="716179"/>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56712E9E-5F8C-41C3-BF12-0EE387DB299B}">
      <dsp:nvSpPr>
        <dsp:cNvPr id="0" name=""/>
        <dsp:cNvSpPr/>
      </dsp:nvSpPr>
      <dsp:spPr>
        <a:xfrm>
          <a:off x="216644" y="164502"/>
          <a:ext cx="393898" cy="393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38CA73-2C09-481B-95D0-2291F6E608F0}">
      <dsp:nvSpPr>
        <dsp:cNvPr id="0" name=""/>
        <dsp:cNvSpPr/>
      </dsp:nvSpPr>
      <dsp:spPr>
        <a:xfrm>
          <a:off x="827186" y="3362"/>
          <a:ext cx="9663640" cy="71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96" tIns="75796" rIns="75796" bIns="75796" numCol="1" spcCol="1270" anchor="ctr" anchorCtr="0">
          <a:noAutofit/>
        </a:bodyPr>
        <a:lstStyle/>
        <a:p>
          <a:pPr marL="0" lvl="0" indent="0" algn="l" defTabSz="844550">
            <a:lnSpc>
              <a:spcPct val="100000"/>
            </a:lnSpc>
            <a:spcBef>
              <a:spcPct val="0"/>
            </a:spcBef>
            <a:spcAft>
              <a:spcPct val="35000"/>
            </a:spcAft>
            <a:buNone/>
          </a:pPr>
          <a:r>
            <a:rPr lang="fr-BE" sz="1900" kern="1200">
              <a:latin typeface="Century Gothic" panose="020B0502020202020204" pitchFamily="34" charset="0"/>
            </a:rPr>
            <a:t>Fond de plan cadastral</a:t>
          </a:r>
          <a:endParaRPr lang="en-US" sz="1900" kern="1200">
            <a:latin typeface="Century Gothic" panose="020B0502020202020204" pitchFamily="34" charset="0"/>
          </a:endParaRPr>
        </a:p>
      </dsp:txBody>
      <dsp:txXfrm>
        <a:off x="827186" y="3362"/>
        <a:ext cx="9663640" cy="716179"/>
      </dsp:txXfrm>
    </dsp:sp>
    <dsp:sp modelId="{73025D3B-2413-4D5D-BFEC-EBDC2EA2B8A4}">
      <dsp:nvSpPr>
        <dsp:cNvPr id="0" name=""/>
        <dsp:cNvSpPr/>
      </dsp:nvSpPr>
      <dsp:spPr>
        <a:xfrm>
          <a:off x="0" y="898586"/>
          <a:ext cx="10490827" cy="716179"/>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66943B6-54C2-4138-86A8-916DB46E1BD1}">
      <dsp:nvSpPr>
        <dsp:cNvPr id="0" name=""/>
        <dsp:cNvSpPr/>
      </dsp:nvSpPr>
      <dsp:spPr>
        <a:xfrm>
          <a:off x="216644" y="1059726"/>
          <a:ext cx="393898" cy="39389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F7E76A-88F3-406D-A938-5F07D3C132B8}">
      <dsp:nvSpPr>
        <dsp:cNvPr id="0" name=""/>
        <dsp:cNvSpPr/>
      </dsp:nvSpPr>
      <dsp:spPr>
        <a:xfrm>
          <a:off x="827186" y="898586"/>
          <a:ext cx="9663640" cy="71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96" tIns="75796" rIns="75796" bIns="75796" numCol="1" spcCol="1270" anchor="ctr" anchorCtr="0">
          <a:noAutofit/>
        </a:bodyPr>
        <a:lstStyle/>
        <a:p>
          <a:pPr marL="0" lvl="0" indent="0" algn="l" defTabSz="844550">
            <a:lnSpc>
              <a:spcPct val="100000"/>
            </a:lnSpc>
            <a:spcBef>
              <a:spcPct val="0"/>
            </a:spcBef>
            <a:spcAft>
              <a:spcPct val="35000"/>
            </a:spcAft>
            <a:buNone/>
          </a:pPr>
          <a:r>
            <a:rPr lang="fr-BE" sz="1900" kern="1200">
              <a:latin typeface="Century Gothic" panose="020B0502020202020204" pitchFamily="34" charset="0"/>
            </a:rPr>
            <a:t>Parcelle et périmètre couvert par le CCS</a:t>
          </a:r>
          <a:endParaRPr lang="en-US" sz="1900" kern="1200">
            <a:latin typeface="Century Gothic" panose="020B0502020202020204" pitchFamily="34" charset="0"/>
          </a:endParaRPr>
        </a:p>
      </dsp:txBody>
      <dsp:txXfrm>
        <a:off x="827186" y="898586"/>
        <a:ext cx="9663640" cy="716179"/>
      </dsp:txXfrm>
    </dsp:sp>
    <dsp:sp modelId="{55498044-A74E-46F4-94D1-6CF5B89A7906}">
      <dsp:nvSpPr>
        <dsp:cNvPr id="0" name=""/>
        <dsp:cNvSpPr/>
      </dsp:nvSpPr>
      <dsp:spPr>
        <a:xfrm>
          <a:off x="0" y="1793809"/>
          <a:ext cx="10490827" cy="716179"/>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2F35DC44-A54A-4730-BDF0-71888819E97C}">
      <dsp:nvSpPr>
        <dsp:cNvPr id="0" name=""/>
        <dsp:cNvSpPr/>
      </dsp:nvSpPr>
      <dsp:spPr>
        <a:xfrm>
          <a:off x="216644" y="1954950"/>
          <a:ext cx="393898" cy="39389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DC93C5-9BE1-4786-B54F-A2D3DCEB2057}">
      <dsp:nvSpPr>
        <dsp:cNvPr id="0" name=""/>
        <dsp:cNvSpPr/>
      </dsp:nvSpPr>
      <dsp:spPr>
        <a:xfrm>
          <a:off x="827186" y="1793809"/>
          <a:ext cx="9663640" cy="71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96" tIns="75796" rIns="75796" bIns="75796" numCol="1" spcCol="1270" anchor="ctr" anchorCtr="0">
          <a:noAutofit/>
        </a:bodyPr>
        <a:lstStyle/>
        <a:p>
          <a:pPr marL="0" lvl="0" indent="0" algn="l" defTabSz="844550">
            <a:lnSpc>
              <a:spcPct val="100000"/>
            </a:lnSpc>
            <a:spcBef>
              <a:spcPct val="0"/>
            </a:spcBef>
            <a:spcAft>
              <a:spcPct val="35000"/>
            </a:spcAft>
            <a:buNone/>
          </a:pPr>
          <a:r>
            <a:rPr lang="fr-BE" sz="1900" kern="1200" dirty="0">
              <a:latin typeface="Century Gothic" panose="020B0502020202020204" pitchFamily="34" charset="0"/>
            </a:rPr>
            <a:t>Infrastructure(s) à entretenir ou à surveiller</a:t>
          </a:r>
          <a:endParaRPr lang="en-US" sz="1900" kern="1200" dirty="0">
            <a:latin typeface="Century Gothic" panose="020B0502020202020204" pitchFamily="34" charset="0"/>
          </a:endParaRPr>
        </a:p>
      </dsp:txBody>
      <dsp:txXfrm>
        <a:off x="827186" y="1793809"/>
        <a:ext cx="9663640" cy="716179"/>
      </dsp:txXfrm>
    </dsp:sp>
    <dsp:sp modelId="{00396434-AA3A-402E-A2A9-091E39503B00}">
      <dsp:nvSpPr>
        <dsp:cNvPr id="0" name=""/>
        <dsp:cNvSpPr/>
      </dsp:nvSpPr>
      <dsp:spPr>
        <a:xfrm>
          <a:off x="0" y="2689033"/>
          <a:ext cx="10490827" cy="716179"/>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5EFF894E-5ACB-42FC-B941-DD4EF8E03483}">
      <dsp:nvSpPr>
        <dsp:cNvPr id="0" name=""/>
        <dsp:cNvSpPr/>
      </dsp:nvSpPr>
      <dsp:spPr>
        <a:xfrm>
          <a:off x="216644" y="2850174"/>
          <a:ext cx="393898" cy="39389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C8C08-86A8-4AE2-9661-CEFAD8B6B400}">
      <dsp:nvSpPr>
        <dsp:cNvPr id="0" name=""/>
        <dsp:cNvSpPr/>
      </dsp:nvSpPr>
      <dsp:spPr>
        <a:xfrm>
          <a:off x="827186" y="2689033"/>
          <a:ext cx="9663640" cy="71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96" tIns="75796" rIns="75796" bIns="75796" numCol="1" spcCol="1270" anchor="ctr" anchorCtr="0">
          <a:noAutofit/>
        </a:bodyPr>
        <a:lstStyle/>
        <a:p>
          <a:pPr marL="0" lvl="0" indent="0" algn="l" defTabSz="844550">
            <a:lnSpc>
              <a:spcPct val="100000"/>
            </a:lnSpc>
            <a:spcBef>
              <a:spcPct val="0"/>
            </a:spcBef>
            <a:spcAft>
              <a:spcPct val="35000"/>
            </a:spcAft>
            <a:buNone/>
          </a:pPr>
          <a:r>
            <a:rPr lang="fr-BE" sz="1900" kern="1200">
              <a:latin typeface="Century Gothic" panose="020B0502020202020204" pitchFamily="34" charset="0"/>
            </a:rPr>
            <a:t>Légende</a:t>
          </a:r>
          <a:endParaRPr lang="en-US" sz="1900" kern="1200">
            <a:latin typeface="Century Gothic" panose="020B0502020202020204" pitchFamily="34" charset="0"/>
          </a:endParaRPr>
        </a:p>
      </dsp:txBody>
      <dsp:txXfrm>
        <a:off x="827186" y="2689033"/>
        <a:ext cx="9663640" cy="716179"/>
      </dsp:txXfrm>
    </dsp:sp>
    <dsp:sp modelId="{9CCA7A62-15EA-46BF-99BC-F8F928065E66}">
      <dsp:nvSpPr>
        <dsp:cNvPr id="0" name=""/>
        <dsp:cNvSpPr/>
      </dsp:nvSpPr>
      <dsp:spPr>
        <a:xfrm>
          <a:off x="0" y="3584257"/>
          <a:ext cx="10490827" cy="716179"/>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4F18318B-DD7F-4255-B035-019C6EA07D2A}">
      <dsp:nvSpPr>
        <dsp:cNvPr id="0" name=""/>
        <dsp:cNvSpPr/>
      </dsp:nvSpPr>
      <dsp:spPr>
        <a:xfrm>
          <a:off x="216644" y="3745397"/>
          <a:ext cx="393898" cy="39389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5D293C-45D6-411D-AA06-E829D283D323}">
      <dsp:nvSpPr>
        <dsp:cNvPr id="0" name=""/>
        <dsp:cNvSpPr/>
      </dsp:nvSpPr>
      <dsp:spPr>
        <a:xfrm>
          <a:off x="827186" y="3584257"/>
          <a:ext cx="9663640" cy="716179"/>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5796" tIns="75796" rIns="75796" bIns="75796" numCol="1" spcCol="1270" anchor="ctr" anchorCtr="0">
          <a:noAutofit/>
        </a:bodyPr>
        <a:lstStyle/>
        <a:p>
          <a:pPr marL="0" lvl="0" indent="0" algn="l" defTabSz="844550">
            <a:lnSpc>
              <a:spcPct val="100000"/>
            </a:lnSpc>
            <a:spcBef>
              <a:spcPct val="0"/>
            </a:spcBef>
            <a:spcAft>
              <a:spcPct val="35000"/>
            </a:spcAft>
            <a:buNone/>
          </a:pPr>
          <a:r>
            <a:rPr lang="fr-BE" sz="1900" kern="1200">
              <a:latin typeface="Century Gothic" panose="020B0502020202020204" pitchFamily="34" charset="0"/>
            </a:rPr>
            <a:t>Citernes </a:t>
          </a:r>
          <a:r>
            <a:rPr lang="fr-BE" sz="1900" b="1" u="sng" kern="1200">
              <a:latin typeface="Century Gothic" panose="020B0502020202020204" pitchFamily="34" charset="0"/>
            </a:rPr>
            <a:t>enterrées et inertées</a:t>
          </a:r>
          <a:endParaRPr lang="en-US" sz="1900" kern="1200">
            <a:latin typeface="Century Gothic" panose="020B0502020202020204" pitchFamily="34" charset="0"/>
          </a:endParaRPr>
        </a:p>
      </dsp:txBody>
      <dsp:txXfrm>
        <a:off x="827186" y="3584257"/>
        <a:ext cx="9663640" cy="7161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5BDEC-E433-40F7-94C3-DE18C84E3201}" type="datetimeFigureOut">
              <a:rPr lang="fr-BE" smtClean="0"/>
              <a:t>07-06-23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57EC5-FB79-472D-B9DC-C4069DA09AB0}" type="slidenum">
              <a:rPr lang="fr-BE" smtClean="0"/>
              <a:t>‹N°›</a:t>
            </a:fld>
            <a:endParaRPr lang="fr-BE"/>
          </a:p>
        </p:txBody>
      </p:sp>
    </p:spTree>
    <p:extLst>
      <p:ext uri="{BB962C8B-B14F-4D97-AF65-F5344CB8AC3E}">
        <p14:creationId xmlns:p14="http://schemas.microsoft.com/office/powerpoint/2010/main" val="67658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Rôle du CCS: s’assurer que les informations obtenues à l’issue des études et des assainissements de sols soient formalisées et attachées durablement au terrain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BE" dirty="0"/>
          </a:p>
          <a:p>
            <a:pPr>
              <a:defRPr/>
            </a:pPr>
            <a:r>
              <a:rPr lang="fr-BE" dirty="0"/>
              <a:t>Importance = uniformité des CCS publiés =&gt; lire les commentaires d'aide au remplissage </a:t>
            </a:r>
            <a:endParaRPr lang="fr-BE" dirty="0">
              <a:cs typeface="Calibri"/>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BE" b="1" dirty="0">
              <a:ea typeface="Calibri"/>
              <a:cs typeface="Calibri"/>
            </a:endParaRPr>
          </a:p>
          <a:p>
            <a:r>
              <a:rPr lang="fr-BE" dirty="0"/>
              <a:t>CCS = la carte d’identité de la parcelle, ce qui implique:</a:t>
            </a:r>
          </a:p>
          <a:p>
            <a:pPr marL="171450" indent="-171450">
              <a:buFontTx/>
              <a:buChar char="-"/>
            </a:pPr>
            <a:r>
              <a:rPr lang="fr-BE" dirty="0"/>
              <a:t>Type, taille et couleur de police définie</a:t>
            </a:r>
          </a:p>
          <a:p>
            <a:pPr marL="171450" indent="-171450">
              <a:buFontTx/>
              <a:buChar char="-"/>
            </a:pPr>
            <a:r>
              <a:rPr lang="fr-BE" dirty="0"/>
              <a:t>Présence du logo de la région wallonne (coq)</a:t>
            </a:r>
          </a:p>
          <a:p>
            <a:pPr marL="171450" indent="-171450">
              <a:buFontTx/>
              <a:buChar char="-"/>
            </a:pPr>
            <a:r>
              <a:rPr lang="fr-BE" dirty="0"/>
              <a:t>Enlever les intitulés non pertinent pour la parcelle: exemple « zone particulière »</a:t>
            </a:r>
          </a:p>
          <a:p>
            <a:pPr marL="171450" indent="-171450">
              <a:buFontTx/>
              <a:buChar char="-"/>
            </a:pPr>
            <a:r>
              <a:rPr lang="fr-BE" dirty="0"/>
              <a:t>Ne pas ajouter ce qui n’est pas demandé =&gt; le modèle est complète tout est dedans, il faut juste choisir ce qui est pertinent pour la parcelle</a:t>
            </a:r>
          </a:p>
          <a:p>
            <a:pPr marL="171450" indent="-171450">
              <a:buFontTx/>
              <a:buChar char="-"/>
            </a:pPr>
            <a:r>
              <a:rPr lang="fr-BE" dirty="0"/>
              <a:t>Supprimer les commentaires </a:t>
            </a:r>
          </a:p>
          <a:p>
            <a:pPr marL="0" indent="0">
              <a:buFontTx/>
              <a:buNone/>
            </a:pPr>
            <a:endParaRPr lang="fr-BE" dirty="0"/>
          </a:p>
          <a:p>
            <a:pPr marL="0" indent="0">
              <a:buFontTx/>
              <a:buNone/>
            </a:pPr>
            <a:r>
              <a:rPr lang="fr-BE" dirty="0"/>
              <a:t>Présentation de quelques exemples dans les slides suivantes (exemple tiré directement des CCS des experts =&gt; on a rien inventé ;) )</a:t>
            </a:r>
          </a:p>
          <a:p>
            <a:pPr marL="0" indent="0">
              <a:buFontTx/>
              <a:buNone/>
            </a:pPr>
            <a:endParaRPr lang="fr-BE" dirty="0"/>
          </a:p>
          <a:p>
            <a:endParaRPr lang="fr-BE" dirty="0">
              <a:ea typeface="Calibri" panose="020F0502020204030204"/>
              <a:cs typeface="Calibri" panose="020F0502020204030204"/>
            </a:endParaRPr>
          </a:p>
          <a:p>
            <a:endParaRPr lang="fr-BE" dirty="0"/>
          </a:p>
          <a:p>
            <a:pPr marL="0" indent="0">
              <a:buFontTx/>
              <a:buNone/>
            </a:pPr>
            <a:endParaRPr lang="fr-BE" dirty="0"/>
          </a:p>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2</a:t>
            </a:fld>
            <a:endParaRPr lang="fr-BE"/>
          </a:p>
        </p:txBody>
      </p:sp>
    </p:spTree>
    <p:extLst>
      <p:ext uri="{BB962C8B-B14F-4D97-AF65-F5344CB8AC3E}">
        <p14:creationId xmlns:p14="http://schemas.microsoft.com/office/powerpoint/2010/main" val="95222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Exemple:</a:t>
            </a:r>
          </a:p>
          <a:p>
            <a:endParaRPr lang="fr-BE"/>
          </a:p>
          <a:p>
            <a:pPr marL="171450" indent="-171450">
              <a:buFontTx/>
              <a:buChar char="-"/>
            </a:pPr>
            <a:r>
              <a:rPr lang="fr-BE"/>
              <a:t>Les informations concernant la pollution ne doivent pas figurer sur les plans </a:t>
            </a:r>
          </a:p>
          <a:p>
            <a:pPr marL="171450" indent="-171450">
              <a:buFontTx/>
              <a:buChar char="-"/>
            </a:pPr>
            <a:r>
              <a:rPr lang="fr-BE"/>
              <a:t>La parcelle comprenant la partie de parcelle n’est pas clairement indiquée</a:t>
            </a:r>
          </a:p>
          <a:p>
            <a:pPr marL="171450" indent="-171450">
              <a:buFontTx/>
              <a:buChar char="-"/>
            </a:pPr>
            <a:r>
              <a:rPr lang="fr-BE"/>
              <a:t>La date du plan et le nom du plan sont des informations inutiles </a:t>
            </a:r>
          </a:p>
          <a:p>
            <a:pPr marL="171450" indent="-171450">
              <a:buFontTx/>
              <a:buChar char="-"/>
            </a:pPr>
            <a:endParaRPr lang="fr-BE"/>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12</a:t>
            </a:fld>
            <a:endParaRPr lang="fr-BE"/>
          </a:p>
        </p:txBody>
      </p:sp>
    </p:spTree>
    <p:extLst>
      <p:ext uri="{BB962C8B-B14F-4D97-AF65-F5344CB8AC3E}">
        <p14:creationId xmlns:p14="http://schemas.microsoft.com/office/powerpoint/2010/main" val="398901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a:latin typeface="Arial"/>
                <a:cs typeface="Arial"/>
              </a:rPr>
              <a:t>Exemple pour de problème de légende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200">
                <a:latin typeface="Arial"/>
                <a:cs typeface="Arial"/>
              </a:rPr>
              <a:t>Sur la première carte: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BE" sz="1200">
                <a:latin typeface="Arial"/>
                <a:cs typeface="Arial"/>
              </a:rPr>
              <a:t>La légende est incomplète: manque les bâtiment, les limites des parcelles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BE" sz="1200">
                <a:latin typeface="Arial"/>
                <a:cs typeface="Arial"/>
              </a:rPr>
              <a:t>Il n’y a pas d’échelle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BE" sz="12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a:latin typeface="Arial"/>
                <a:cs typeface="Arial"/>
              </a:rPr>
              <a:t>- Sur la deuxième carte: il n’y a pas de légende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a:latin typeface="Arial"/>
                <a:cs typeface="Arial"/>
              </a:rPr>
              <a:t>exemple de légende insuffisante et pas échelle graphique GESOL 3102 parcelle 5G66</a:t>
            </a:r>
            <a:endParaRPr lang="en-US" sz="12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t>Gesol</a:t>
            </a:r>
            <a:r>
              <a:rPr lang="en-US" sz="1200"/>
              <a:t> 2874 EC pas de </a:t>
            </a:r>
            <a:r>
              <a:rPr lang="en-US" sz="1200" err="1"/>
              <a:t>légende</a:t>
            </a:r>
            <a:endParaRPr lang="en-US" sz="1200"/>
          </a:p>
          <a:p>
            <a:endParaRPr lang="fr-BE"/>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13</a:t>
            </a:fld>
            <a:endParaRPr lang="fr-BE"/>
          </a:p>
        </p:txBody>
      </p:sp>
    </p:spTree>
    <p:extLst>
      <p:ext uri="{BB962C8B-B14F-4D97-AF65-F5344CB8AC3E}">
        <p14:creationId xmlns:p14="http://schemas.microsoft.com/office/powerpoint/2010/main" val="323935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err="1"/>
              <a:t>Cumul</a:t>
            </a:r>
            <a:r>
              <a:rPr lang="en-US" sz="1200"/>
              <a:t> de </a:t>
            </a:r>
            <a:r>
              <a:rPr lang="en-US" sz="1200" err="1"/>
              <a:t>plusieurs</a:t>
            </a:r>
            <a:r>
              <a:rPr lang="en-US" sz="1200"/>
              <a:t> choses:</a:t>
            </a:r>
          </a:p>
          <a:p>
            <a:r>
              <a:rPr lang="en-US" sz="1200"/>
              <a:t>- </a:t>
            </a:r>
            <a:r>
              <a:rPr lang="en-US" sz="1200" err="1"/>
              <a:t>Légende</a:t>
            </a:r>
            <a:r>
              <a:rPr lang="en-US" sz="1200"/>
              <a:t> </a:t>
            </a:r>
            <a:r>
              <a:rPr lang="en-US" sz="1200" err="1"/>
              <a:t>insuffisante</a:t>
            </a:r>
            <a:endParaRPr lang="en-US" sz="1200"/>
          </a:p>
          <a:p>
            <a:r>
              <a:rPr lang="en-US" sz="1200"/>
              <a:t>- </a:t>
            </a:r>
            <a:r>
              <a:rPr lang="en-US" sz="1200" err="1"/>
              <a:t>Encadré</a:t>
            </a:r>
            <a:r>
              <a:rPr lang="en-US" sz="1200"/>
              <a:t> du dessous = </a:t>
            </a:r>
            <a:r>
              <a:rPr lang="en-US" sz="1200" err="1"/>
              <a:t>interdit</a:t>
            </a:r>
            <a:r>
              <a:rPr lang="en-US" sz="1200"/>
              <a:t> (</a:t>
            </a:r>
            <a:r>
              <a:rPr lang="en-US" sz="1200" err="1"/>
              <a:t>encadré</a:t>
            </a:r>
            <a:r>
              <a:rPr lang="en-US" sz="1200"/>
              <a:t> avec le nom de </a:t>
            </a:r>
            <a:r>
              <a:rPr lang="en-US" sz="1200" err="1"/>
              <a:t>l’expert</a:t>
            </a:r>
            <a:r>
              <a:rPr lang="en-US" sz="1200"/>
              <a:t>)</a:t>
            </a:r>
          </a:p>
          <a:p>
            <a:endParaRPr lang="en-US" sz="1200"/>
          </a:p>
          <a:p>
            <a:r>
              <a:rPr lang="en-US" sz="1200"/>
              <a:t>GESOL 5379 EO </a:t>
            </a:r>
            <a:r>
              <a:rPr lang="en-US" sz="1200" err="1"/>
              <a:t>parcelle</a:t>
            </a:r>
            <a:r>
              <a:rPr lang="en-US" sz="1200"/>
              <a:t> 168/5 M 5</a:t>
            </a:r>
          </a:p>
          <a:p>
            <a:endParaRPr lang="fr-BE"/>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14</a:t>
            </a:fld>
            <a:endParaRPr lang="fr-BE"/>
          </a:p>
        </p:txBody>
      </p:sp>
    </p:spTree>
    <p:extLst>
      <p:ext uri="{BB962C8B-B14F-4D97-AF65-F5344CB8AC3E}">
        <p14:creationId xmlns:p14="http://schemas.microsoft.com/office/powerpoint/2010/main" val="229362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a:t>Plan </a:t>
            </a:r>
            <a:r>
              <a:rPr lang="en-US" sz="1200" err="1"/>
              <a:t>illisible</a:t>
            </a:r>
            <a:r>
              <a:rPr lang="en-US" sz="1200"/>
              <a:t>: on arrive </a:t>
            </a:r>
            <a:r>
              <a:rPr lang="en-US" sz="1200" err="1"/>
              <a:t>difficilement</a:t>
            </a:r>
            <a:r>
              <a:rPr lang="en-US" sz="1200"/>
              <a:t> à identifier la </a:t>
            </a:r>
            <a:r>
              <a:rPr lang="en-US" sz="1200" err="1"/>
              <a:t>parcelle</a:t>
            </a:r>
            <a:r>
              <a:rPr lang="en-US" sz="1200"/>
              <a:t> </a:t>
            </a:r>
            <a:r>
              <a:rPr lang="en-US" sz="1200" err="1"/>
              <a:t>concernée</a:t>
            </a:r>
            <a:r>
              <a:rPr lang="en-US" sz="1200"/>
              <a:t> par le CCS</a:t>
            </a:r>
          </a:p>
          <a:p>
            <a:endParaRPr lang="en-US" sz="1200"/>
          </a:p>
          <a:p>
            <a:r>
              <a:rPr lang="en-US" sz="1200"/>
              <a:t>GESOL 5373 </a:t>
            </a:r>
          </a:p>
          <a:p>
            <a:endParaRPr lang="fr-BE"/>
          </a:p>
        </p:txBody>
      </p:sp>
      <p:sp>
        <p:nvSpPr>
          <p:cNvPr id="4" name="Espace réservé du numéro de diapositive 3"/>
          <p:cNvSpPr>
            <a:spLocks noGrp="1"/>
          </p:cNvSpPr>
          <p:nvPr>
            <p:ph type="sldNum" sz="quarter" idx="5"/>
          </p:nvPr>
        </p:nvSpPr>
        <p:spPr/>
        <p:txBody>
          <a:bodyPr/>
          <a:lstStyle/>
          <a:p>
            <a:fld id="{E5057EC5-FB79-472D-B9DC-C4069DA09AB0}" type="slidenum">
              <a:rPr lang="fr-BE" smtClean="0"/>
              <a:t>15</a:t>
            </a:fld>
            <a:endParaRPr lang="fr-BE"/>
          </a:p>
        </p:txBody>
      </p:sp>
    </p:spTree>
    <p:extLst>
      <p:ext uri="{BB962C8B-B14F-4D97-AF65-F5344CB8AC3E}">
        <p14:creationId xmlns:p14="http://schemas.microsoft.com/office/powerpoint/2010/main" val="334166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a:t>
            </a:r>
            <a:r>
              <a:rPr lang="en-US" dirty="0" err="1"/>
              <a:t>cet</a:t>
            </a:r>
            <a:r>
              <a:rPr lang="en-US" dirty="0"/>
              <a:t> </a:t>
            </a:r>
            <a:r>
              <a:rPr lang="en-US" dirty="0" err="1"/>
              <a:t>exemple</a:t>
            </a:r>
            <a:r>
              <a:rPr lang="en-US" dirty="0"/>
              <a:t>, on a deux CCS pour la </a:t>
            </a:r>
            <a:r>
              <a:rPr lang="en-US" dirty="0" err="1"/>
              <a:t>même</a:t>
            </a:r>
            <a:r>
              <a:rPr lang="en-US" dirty="0"/>
              <a:t> </a:t>
            </a:r>
            <a:r>
              <a:rPr lang="en-US" dirty="0" err="1"/>
              <a:t>parcelle</a:t>
            </a:r>
            <a:r>
              <a:rPr lang="en-US" dirty="0"/>
              <a:t>:</a:t>
            </a:r>
          </a:p>
          <a:p>
            <a:pPr marL="171450" indent="-171450">
              <a:buFontTx/>
              <a:buChar char="-"/>
            </a:pPr>
            <a:r>
              <a:rPr lang="en-US" dirty="0"/>
              <a:t>Le premier CCS </a:t>
            </a:r>
            <a:r>
              <a:rPr lang="en-US" dirty="0" err="1"/>
              <a:t>est</a:t>
            </a:r>
            <a:r>
              <a:rPr lang="en-US" dirty="0"/>
              <a:t> pour la zone non </a:t>
            </a:r>
            <a:r>
              <a:rPr lang="en-US" dirty="0" err="1"/>
              <a:t>suspecte</a:t>
            </a:r>
            <a:r>
              <a:rPr lang="en-US" dirty="0"/>
              <a:t> et le </a:t>
            </a:r>
            <a:r>
              <a:rPr lang="en-US" dirty="0" err="1"/>
              <a:t>deuxième</a:t>
            </a:r>
            <a:r>
              <a:rPr lang="en-US" dirty="0"/>
              <a:t> pour la zone </a:t>
            </a:r>
            <a:r>
              <a:rPr lang="en-US" dirty="0" err="1"/>
              <a:t>suspecte</a:t>
            </a:r>
            <a:r>
              <a:rPr lang="en-US" dirty="0"/>
              <a:t> </a:t>
            </a:r>
          </a:p>
          <a:p>
            <a:pPr marL="0" indent="0">
              <a:buFontTx/>
              <a:buNone/>
            </a:pPr>
            <a:endParaRPr lang="en-US" dirty="0"/>
          </a:p>
          <a:p>
            <a:pPr marL="0" indent="0">
              <a:buFontTx/>
              <a:buNone/>
            </a:pPr>
            <a:r>
              <a:rPr lang="en-US" dirty="0"/>
              <a:t>=&gt; </a:t>
            </a:r>
            <a:r>
              <a:rPr lang="en-US" dirty="0" err="1"/>
              <a:t>l’expert</a:t>
            </a:r>
            <a:r>
              <a:rPr lang="en-US" dirty="0"/>
              <a:t> doit faire un </a:t>
            </a:r>
            <a:r>
              <a:rPr lang="en-US" dirty="0" err="1"/>
              <a:t>seul</a:t>
            </a:r>
            <a:r>
              <a:rPr lang="en-US" dirty="0"/>
              <a:t> CCS pour la </a:t>
            </a:r>
            <a:r>
              <a:rPr lang="en-US" dirty="0" err="1"/>
              <a:t>parcelle</a:t>
            </a:r>
            <a:r>
              <a:rPr lang="en-US" dirty="0"/>
              <a:t> =&gt; </a:t>
            </a:r>
            <a:r>
              <a:rPr lang="en-US" dirty="0" err="1"/>
              <a:t>seules</a:t>
            </a:r>
            <a:r>
              <a:rPr lang="en-US" dirty="0"/>
              <a:t> les pollutions </a:t>
            </a:r>
            <a:r>
              <a:rPr lang="en-US" dirty="0" err="1"/>
              <a:t>doivent</a:t>
            </a:r>
            <a:r>
              <a:rPr lang="en-US" dirty="0"/>
              <a:t> figure sur le CCS,  il </a:t>
            </a:r>
            <a:r>
              <a:rPr lang="en-US" dirty="0" err="1"/>
              <a:t>n’y</a:t>
            </a:r>
            <a:r>
              <a:rPr lang="en-US" dirty="0"/>
              <a:t> a pas </a:t>
            </a:r>
            <a:r>
              <a:rPr lang="en-US" dirty="0" err="1"/>
              <a:t>besoin</a:t>
            </a:r>
            <a:r>
              <a:rPr lang="en-US" dirty="0"/>
              <a:t> de </a:t>
            </a:r>
            <a:r>
              <a:rPr lang="en-US" dirty="0" err="1"/>
              <a:t>différencier</a:t>
            </a:r>
            <a:r>
              <a:rPr lang="en-US" dirty="0"/>
              <a:t> zone </a:t>
            </a:r>
            <a:r>
              <a:rPr lang="en-US" dirty="0" err="1"/>
              <a:t>suspecte</a:t>
            </a:r>
            <a:r>
              <a:rPr lang="en-US" dirty="0"/>
              <a:t> et non-</a:t>
            </a:r>
            <a:r>
              <a:rPr lang="en-US" dirty="0" err="1"/>
              <a:t>suspcte</a:t>
            </a:r>
            <a:r>
              <a:rPr lang="en-US" dirty="0"/>
              <a:t> </a:t>
            </a:r>
            <a:r>
              <a:rPr lang="en-US" dirty="0" err="1"/>
              <a:t>s’il</a:t>
            </a:r>
            <a:r>
              <a:rPr lang="en-US" dirty="0"/>
              <a:t> </a:t>
            </a:r>
            <a:r>
              <a:rPr lang="en-US" dirty="0" err="1"/>
              <a:t>n’y</a:t>
            </a:r>
            <a:r>
              <a:rPr lang="en-US" dirty="0"/>
              <a:t> a pas de pollutions sur la </a:t>
            </a:r>
            <a:r>
              <a:rPr lang="en-US" dirty="0" err="1"/>
              <a:t>parcelle</a:t>
            </a:r>
            <a:r>
              <a:rPr lang="en-US" dirty="0"/>
              <a:t> </a:t>
            </a: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FB9F091-B867-4CB7-8A39-4B6C752441C7}" type="slidenum">
              <a:rPr lang="fr-BE" smtClean="0"/>
              <a:t>16</a:t>
            </a:fld>
            <a:endParaRPr lang="fr-BE"/>
          </a:p>
        </p:txBody>
      </p:sp>
    </p:spTree>
    <p:extLst>
      <p:ext uri="{BB962C8B-B14F-4D97-AF65-F5344CB8AC3E}">
        <p14:creationId xmlns:p14="http://schemas.microsoft.com/office/powerpoint/2010/main" val="408836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a:t>Attention: l’échelle et la légende n’étant pas reliée au plan, si on agrandit le plan, l’échelle ne sera plus correcte </a:t>
            </a:r>
          </a:p>
          <a:p>
            <a:endParaRPr lang="fr-BE" noProof="0"/>
          </a:p>
          <a:p>
            <a:r>
              <a:rPr lang="fr-BE" noProof="0"/>
              <a:t>GESOL 5222 : légende en dehors du plan donc si on agrandit le plan, échelle KO</a:t>
            </a:r>
          </a:p>
        </p:txBody>
      </p:sp>
      <p:sp>
        <p:nvSpPr>
          <p:cNvPr id="4" name="Slide Number Placeholder 3"/>
          <p:cNvSpPr>
            <a:spLocks noGrp="1"/>
          </p:cNvSpPr>
          <p:nvPr>
            <p:ph type="sldNum" sz="quarter" idx="5"/>
          </p:nvPr>
        </p:nvSpPr>
        <p:spPr/>
        <p:txBody>
          <a:bodyPr/>
          <a:lstStyle/>
          <a:p>
            <a:fld id="{BFB9F091-B867-4CB7-8A39-4B6C752441C7}" type="slidenum">
              <a:rPr lang="fr-BE" smtClean="0"/>
              <a:t>17</a:t>
            </a:fld>
            <a:endParaRPr lang="fr-BE"/>
          </a:p>
        </p:txBody>
      </p:sp>
    </p:spTree>
    <p:extLst>
      <p:ext uri="{BB962C8B-B14F-4D97-AF65-F5344CB8AC3E}">
        <p14:creationId xmlns:p14="http://schemas.microsoft.com/office/powerpoint/2010/main" val="344282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a:ea typeface="Calibri"/>
                <a:cs typeface="Calibri"/>
              </a:rPr>
              <a:t>Vu qu’il y a plusieurs zones hachurées sur le plan, il est difficile de comprendre qu’elle est la partie de parcelle objet du CCS</a:t>
            </a:r>
          </a:p>
          <a:p>
            <a:endParaRPr lang="fr-BE" noProof="0">
              <a:ea typeface="Calibri"/>
              <a:cs typeface="Calibri"/>
            </a:endParaRPr>
          </a:p>
          <a:p>
            <a:r>
              <a:rPr lang="fr-BE" noProof="0">
                <a:ea typeface="Calibri"/>
                <a:cs typeface="Calibri"/>
              </a:rPr>
              <a:t>GESOL 5352</a:t>
            </a:r>
          </a:p>
        </p:txBody>
      </p:sp>
      <p:sp>
        <p:nvSpPr>
          <p:cNvPr id="4" name="Slide Number Placeholder 3"/>
          <p:cNvSpPr>
            <a:spLocks noGrp="1"/>
          </p:cNvSpPr>
          <p:nvPr>
            <p:ph type="sldNum" sz="quarter" idx="5"/>
          </p:nvPr>
        </p:nvSpPr>
        <p:spPr/>
        <p:txBody>
          <a:bodyPr/>
          <a:lstStyle/>
          <a:p>
            <a:fld id="{BFB9F091-B867-4CB7-8A39-4B6C752441C7}" type="slidenum">
              <a:rPr lang="fr-BE" smtClean="0"/>
              <a:t>18</a:t>
            </a:fld>
            <a:endParaRPr lang="fr-BE"/>
          </a:p>
        </p:txBody>
      </p:sp>
    </p:spTree>
    <p:extLst>
      <p:ext uri="{BB962C8B-B14F-4D97-AF65-F5344CB8AC3E}">
        <p14:creationId xmlns:p14="http://schemas.microsoft.com/office/powerpoint/2010/main" val="2202620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Expliquer comment zoomer correctement sur plan de CCS =&gt; </a:t>
            </a:r>
          </a:p>
          <a:p>
            <a:endParaRPr lang="fr-BE"/>
          </a:p>
          <a:p>
            <a:endParaRPr lang="fr-BE"/>
          </a:p>
        </p:txBody>
      </p:sp>
      <p:sp>
        <p:nvSpPr>
          <p:cNvPr id="4" name="Espace réservé du numéro de diapositive 3"/>
          <p:cNvSpPr>
            <a:spLocks noGrp="1"/>
          </p:cNvSpPr>
          <p:nvPr>
            <p:ph type="sldNum" sz="quarter" idx="5"/>
          </p:nvPr>
        </p:nvSpPr>
        <p:spPr/>
        <p:txBody>
          <a:bodyPr/>
          <a:lstStyle/>
          <a:p>
            <a:fld id="{E5057EC5-FB79-472D-B9DC-C4069DA09AB0}" type="slidenum">
              <a:rPr lang="fr-BE" smtClean="0"/>
              <a:t>19</a:t>
            </a:fld>
            <a:endParaRPr lang="fr-BE"/>
          </a:p>
        </p:txBody>
      </p:sp>
    </p:spTree>
    <p:extLst>
      <p:ext uri="{BB962C8B-B14F-4D97-AF65-F5344CB8AC3E}">
        <p14:creationId xmlns:p14="http://schemas.microsoft.com/office/powerpoint/2010/main" val="92630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cs typeface="Calibri"/>
            </a:endParaRPr>
          </a:p>
          <a:p>
            <a:pPr>
              <a:defRPr/>
            </a:pPr>
            <a:r>
              <a:rPr lang="fr-BE" dirty="0"/>
              <a:t>=&gt; Expliquer l’importance d’aller chercher la dernier version du CCS sur internet car elle peut être modifiée (elle se trouve dans la partie expert sol) </a:t>
            </a:r>
            <a:r>
              <a:rPr lang="fr-BE" b="1" dirty="0"/>
              <a:t>(et plusieurs incomplétudes envoyées en tri car CCS modèle CWBP4 et pas CWBP5)</a:t>
            </a:r>
            <a:endParaRPr lang="fr-BE" b="1" dirty="0">
              <a:ea typeface="Calibri"/>
              <a:cs typeface="Calibri"/>
            </a:endParaRPr>
          </a:p>
          <a:p>
            <a:endParaRPr lang="fr-BE" dirty="0"/>
          </a:p>
          <a:p>
            <a:endParaRPr lang="fr-BE" dirty="0"/>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4</a:t>
            </a:fld>
            <a:endParaRPr lang="fr-BE"/>
          </a:p>
        </p:txBody>
      </p:sp>
    </p:spTree>
    <p:extLst>
      <p:ext uri="{BB962C8B-B14F-4D97-AF65-F5344CB8AC3E}">
        <p14:creationId xmlns:p14="http://schemas.microsoft.com/office/powerpoint/2010/main" val="180564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=&gt; Expliquer l’importance d’aller chercher la dernier version du CCS sur internet car elle peut être modifiée (elle se trouve dans la partie expert sol) </a:t>
            </a:r>
            <a:r>
              <a:rPr lang="fr-BE" b="1" dirty="0"/>
              <a:t>(et plusieurs incomplétudes envoyées en tri car CCS modèle CWBP4 et pas CWBP5)</a:t>
            </a:r>
            <a:endParaRPr lang="fr-FR" dirty="0"/>
          </a:p>
          <a:p>
            <a:endParaRPr lang="fr-BE" dirty="0">
              <a:ea typeface="Calibri" panose="020F0502020204030204"/>
              <a:cs typeface="Calibri" panose="020F0502020204030204"/>
            </a:endParaRPr>
          </a:p>
          <a:p>
            <a:endParaRPr lang="fr-BE" dirty="0"/>
          </a:p>
          <a:p>
            <a:pPr marL="0" indent="0">
              <a:buFontTx/>
              <a:buNone/>
            </a:pPr>
            <a:endParaRPr lang="fr-BE" dirty="0"/>
          </a:p>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5</a:t>
            </a:fld>
            <a:endParaRPr lang="fr-BE"/>
          </a:p>
        </p:txBody>
      </p:sp>
    </p:spTree>
    <p:extLst>
      <p:ext uri="{BB962C8B-B14F-4D97-AF65-F5344CB8AC3E}">
        <p14:creationId xmlns:p14="http://schemas.microsoft.com/office/powerpoint/2010/main" val="38252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=&gt; Expliquer l’importance d’aller chercher la dernier version du CCS sur internet car elle peut être modifiée (elle se trouve dans la partie expert sol) </a:t>
            </a:r>
            <a:r>
              <a:rPr lang="fr-BE" b="1" dirty="0"/>
              <a:t>(et plusieurs incomplétudes envoyées en tri car CCS modèle CWBP4 et pas CWBP5)</a:t>
            </a:r>
            <a:endParaRPr lang="fr-FR" dirty="0"/>
          </a:p>
          <a:p>
            <a:pPr marL="0" indent="0">
              <a:buFontTx/>
              <a:buNone/>
            </a:pPr>
            <a:endParaRPr lang="fr-BE" dirty="0"/>
          </a:p>
          <a:p>
            <a:endParaRPr lang="fr-BE" dirty="0">
              <a:ea typeface="Calibri" panose="020F0502020204030204"/>
              <a:cs typeface="Calibri" panose="020F0502020204030204"/>
            </a:endParaRPr>
          </a:p>
          <a:p>
            <a:endParaRPr lang="fr-BE" dirty="0"/>
          </a:p>
          <a:p>
            <a:pPr marL="0" indent="0">
              <a:buFontTx/>
              <a:buNone/>
            </a:pPr>
            <a:endParaRPr lang="fr-BE" dirty="0"/>
          </a:p>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6</a:t>
            </a:fld>
            <a:endParaRPr lang="fr-BE"/>
          </a:p>
        </p:txBody>
      </p:sp>
    </p:spTree>
    <p:extLst>
      <p:ext uri="{BB962C8B-B14F-4D97-AF65-F5344CB8AC3E}">
        <p14:creationId xmlns:p14="http://schemas.microsoft.com/office/powerpoint/2010/main" val="255603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La </a:t>
            </a:r>
            <a:r>
              <a:rPr lang="en-US" dirty="0" err="1">
                <a:cs typeface="Calibri"/>
              </a:rPr>
              <a:t>typographie</a:t>
            </a:r>
            <a:r>
              <a:rPr lang="en-US" dirty="0">
                <a:cs typeface="Calibri"/>
              </a:rPr>
              <a:t> </a:t>
            </a:r>
            <a:r>
              <a:rPr lang="en-US" dirty="0" err="1">
                <a:cs typeface="Calibri"/>
              </a:rPr>
              <a:t>n’est</a:t>
            </a:r>
            <a:r>
              <a:rPr lang="en-US" dirty="0">
                <a:cs typeface="Calibri"/>
              </a:rPr>
              <a:t> pas </a:t>
            </a:r>
            <a:r>
              <a:rPr lang="en-US" dirty="0" err="1">
                <a:cs typeface="Calibri"/>
              </a:rPr>
              <a:t>respectée</a:t>
            </a:r>
            <a:r>
              <a:rPr lang="en-US" dirty="0">
                <a:cs typeface="Calibri"/>
              </a:rPr>
              <a:t>: on </a:t>
            </a:r>
            <a:r>
              <a:rPr lang="en-US" dirty="0" err="1">
                <a:cs typeface="Calibri"/>
              </a:rPr>
              <a:t>demande</a:t>
            </a:r>
            <a:r>
              <a:rPr lang="en-US" dirty="0">
                <a:cs typeface="Calibri"/>
              </a:rPr>
              <a:t> du century gothic, taille 11 =&gt; </a:t>
            </a:r>
            <a:r>
              <a:rPr lang="en-US" dirty="0" err="1">
                <a:cs typeface="Calibri"/>
              </a:rPr>
              <a:t>l’expert</a:t>
            </a:r>
            <a:r>
              <a:rPr lang="en-US" dirty="0">
                <a:cs typeface="Calibri"/>
              </a:rPr>
              <a:t> ne doit pas </a:t>
            </a:r>
            <a:r>
              <a:rPr lang="en-US" dirty="0" err="1">
                <a:cs typeface="Calibri"/>
              </a:rPr>
              <a:t>surligné</a:t>
            </a:r>
            <a:r>
              <a:rPr lang="en-US" dirty="0">
                <a:cs typeface="Calibri"/>
              </a:rPr>
              <a:t> </a:t>
            </a:r>
            <a:r>
              <a:rPr lang="en-US" dirty="0" err="1">
                <a:cs typeface="Calibri"/>
              </a:rPr>
              <a:t>ce</a:t>
            </a:r>
            <a:r>
              <a:rPr lang="en-US" dirty="0">
                <a:cs typeface="Calibri"/>
              </a:rPr>
              <a:t> qui </a:t>
            </a:r>
            <a:r>
              <a:rPr lang="en-US" dirty="0" err="1">
                <a:cs typeface="Calibri"/>
              </a:rPr>
              <a:t>est</a:t>
            </a:r>
            <a:r>
              <a:rPr lang="en-US" dirty="0">
                <a:cs typeface="Calibri"/>
              </a:rPr>
              <a:t> complete (</a:t>
            </a:r>
            <a:r>
              <a:rPr lang="en-US" b="1" dirty="0">
                <a:cs typeface="Calibri"/>
              </a:rPr>
              <a:t>je ne suis pas </a:t>
            </a:r>
            <a:r>
              <a:rPr lang="en-US" b="1" dirty="0" err="1">
                <a:cs typeface="Calibri"/>
              </a:rPr>
              <a:t>certaine</a:t>
            </a:r>
            <a:r>
              <a:rPr lang="en-US" b="1" dirty="0">
                <a:cs typeface="Calibri"/>
              </a:rPr>
              <a:t> que </a:t>
            </a:r>
            <a:r>
              <a:rPr lang="en-US" b="1" dirty="0" err="1">
                <a:cs typeface="Calibri"/>
              </a:rPr>
              <a:t>c'est</a:t>
            </a:r>
            <a:r>
              <a:rPr lang="en-US" b="1" dirty="0">
                <a:cs typeface="Calibri"/>
              </a:rPr>
              <a:t> du </a:t>
            </a:r>
            <a:r>
              <a:rPr lang="en-US" b="1" dirty="0" err="1">
                <a:cs typeface="Calibri"/>
              </a:rPr>
              <a:t>surlignage</a:t>
            </a:r>
            <a:r>
              <a:rPr lang="en-US" b="1" dirty="0">
                <a:cs typeface="Calibri"/>
              </a:rPr>
              <a:t> </a:t>
            </a:r>
            <a:r>
              <a:rPr lang="en-US" b="1" dirty="0" err="1">
                <a:cs typeface="Calibri"/>
              </a:rPr>
              <a:t>mais</a:t>
            </a:r>
            <a:r>
              <a:rPr lang="en-US" b="1" dirty="0">
                <a:cs typeface="Calibri"/>
              </a:rPr>
              <a:t> </a:t>
            </a:r>
            <a:r>
              <a:rPr lang="en-US" b="1" dirty="0" err="1">
                <a:cs typeface="Calibri"/>
              </a:rPr>
              <a:t>plutôt</a:t>
            </a:r>
            <a:r>
              <a:rPr lang="en-US" b="1" dirty="0">
                <a:cs typeface="Calibri"/>
              </a:rPr>
              <a:t> </a:t>
            </a:r>
            <a:r>
              <a:rPr lang="en-US" b="1" dirty="0" err="1">
                <a:cs typeface="Calibri"/>
              </a:rPr>
              <a:t>l'utilisation</a:t>
            </a:r>
            <a:r>
              <a:rPr lang="en-US" b="1" dirty="0">
                <a:cs typeface="Calibri"/>
              </a:rPr>
              <a:t> </a:t>
            </a:r>
            <a:r>
              <a:rPr lang="en-US" b="1" dirty="0" err="1">
                <a:cs typeface="Calibri"/>
              </a:rPr>
              <a:t>d'une</a:t>
            </a:r>
            <a:r>
              <a:rPr lang="en-US" b="1" dirty="0">
                <a:cs typeface="Calibri"/>
              </a:rPr>
              <a:t> </a:t>
            </a:r>
            <a:r>
              <a:rPr lang="en-US" b="1" dirty="0" err="1">
                <a:cs typeface="Calibri"/>
              </a:rPr>
              <a:t>liste</a:t>
            </a:r>
            <a:r>
              <a:rPr lang="en-US" b="1" dirty="0">
                <a:cs typeface="Calibri"/>
              </a:rPr>
              <a:t> </a:t>
            </a:r>
            <a:r>
              <a:rPr lang="en-US" b="1" dirty="0" err="1">
                <a:cs typeface="Calibri"/>
              </a:rPr>
              <a:t>déroulante</a:t>
            </a:r>
            <a:r>
              <a:rPr lang="en-US" b="1" dirty="0">
                <a:cs typeface="Calibri"/>
              </a:rPr>
              <a:t> qui fait que </a:t>
            </a:r>
            <a:r>
              <a:rPr lang="en-US" b="1" dirty="0" err="1">
                <a:cs typeface="Calibri"/>
              </a:rPr>
              <a:t>cela</a:t>
            </a:r>
            <a:r>
              <a:rPr lang="en-US" b="1" dirty="0">
                <a:cs typeface="Calibri"/>
              </a:rPr>
              <a:t> </a:t>
            </a:r>
            <a:r>
              <a:rPr lang="en-US" b="1" dirty="0" err="1">
                <a:cs typeface="Calibri"/>
              </a:rPr>
              <a:t>apparaît</a:t>
            </a:r>
            <a:r>
              <a:rPr lang="en-US" b="1" dirty="0">
                <a:cs typeface="Calibri"/>
              </a:rPr>
              <a:t> </a:t>
            </a:r>
            <a:r>
              <a:rPr lang="en-US" b="1" dirty="0" err="1">
                <a:cs typeface="Calibri"/>
              </a:rPr>
              <a:t>en</a:t>
            </a:r>
            <a:r>
              <a:rPr lang="en-US" b="1" dirty="0">
                <a:cs typeface="Calibri"/>
              </a:rPr>
              <a:t> gris </a:t>
            </a:r>
            <a:r>
              <a:rPr lang="en-US" b="1" dirty="0" err="1">
                <a:cs typeface="Calibri"/>
              </a:rPr>
              <a:t>mais</a:t>
            </a:r>
            <a:r>
              <a:rPr lang="en-US" b="1" dirty="0">
                <a:cs typeface="Calibri"/>
              </a:rPr>
              <a:t> il </a:t>
            </a:r>
            <a:r>
              <a:rPr lang="en-US" b="1" dirty="0" err="1">
                <a:cs typeface="Calibri"/>
              </a:rPr>
              <a:t>paraît</a:t>
            </a:r>
            <a:r>
              <a:rPr lang="en-US" b="1" dirty="0">
                <a:cs typeface="Calibri"/>
              </a:rPr>
              <a:t> que </a:t>
            </a:r>
            <a:r>
              <a:rPr lang="en-US" b="1" dirty="0" err="1">
                <a:cs typeface="Calibri"/>
              </a:rPr>
              <a:t>ça</a:t>
            </a:r>
            <a:r>
              <a:rPr lang="en-US" b="1" dirty="0">
                <a:cs typeface="Calibri"/>
              </a:rPr>
              <a:t> ne se </a:t>
            </a:r>
            <a:r>
              <a:rPr lang="en-US" b="1" dirty="0" err="1">
                <a:cs typeface="Calibri"/>
              </a:rPr>
              <a:t>voit</a:t>
            </a:r>
            <a:r>
              <a:rPr lang="en-US" b="1" dirty="0">
                <a:cs typeface="Calibri"/>
              </a:rPr>
              <a:t> pas </a:t>
            </a:r>
            <a:r>
              <a:rPr lang="en-US" b="1" dirty="0" err="1">
                <a:cs typeface="Calibri"/>
              </a:rPr>
              <a:t>quand</a:t>
            </a:r>
            <a:r>
              <a:rPr lang="en-US" b="1" dirty="0">
                <a:cs typeface="Calibri"/>
              </a:rPr>
              <a:t> on </a:t>
            </a:r>
            <a:r>
              <a:rPr lang="en-US" b="1" dirty="0" err="1">
                <a:cs typeface="Calibri"/>
              </a:rPr>
              <a:t>imprime</a:t>
            </a:r>
            <a:r>
              <a:rPr lang="en-US" b="1" dirty="0">
                <a:cs typeface="Calibri"/>
              </a:rPr>
              <a:t>)</a:t>
            </a:r>
          </a:p>
          <a:p>
            <a:pPr marL="171450" indent="-171450">
              <a:buFontTx/>
              <a:buChar char="-"/>
            </a:pPr>
            <a:r>
              <a:rPr lang="en-US" dirty="0" err="1">
                <a:cs typeface="Calibri"/>
              </a:rPr>
              <a:t>L’usage</a:t>
            </a:r>
            <a:r>
              <a:rPr lang="en-US" dirty="0">
                <a:cs typeface="Calibri"/>
              </a:rPr>
              <a:t> </a:t>
            </a:r>
            <a:r>
              <a:rPr lang="en-US" dirty="0" err="1">
                <a:cs typeface="Calibri"/>
              </a:rPr>
              <a:t>effectif</a:t>
            </a:r>
            <a:r>
              <a:rPr lang="en-US" dirty="0">
                <a:cs typeface="Calibri"/>
              </a:rPr>
              <a:t> </a:t>
            </a:r>
            <a:r>
              <a:rPr lang="en-US" dirty="0" err="1">
                <a:cs typeface="Calibri"/>
              </a:rPr>
              <a:t>n’est</a:t>
            </a:r>
            <a:r>
              <a:rPr lang="en-US" dirty="0">
                <a:cs typeface="Calibri"/>
              </a:rPr>
              <a:t> pas correct: </a:t>
            </a:r>
            <a:r>
              <a:rPr lang="en-US" dirty="0" err="1">
                <a:cs typeface="Calibri"/>
              </a:rPr>
              <a:t>si</a:t>
            </a:r>
            <a:r>
              <a:rPr lang="en-US" dirty="0">
                <a:cs typeface="Calibri"/>
              </a:rPr>
              <a:t> pas </a:t>
            </a:r>
            <a:r>
              <a:rPr lang="en-US" dirty="0" err="1">
                <a:cs typeface="Calibri"/>
              </a:rPr>
              <a:t>d’usage</a:t>
            </a:r>
            <a:r>
              <a:rPr lang="en-US" dirty="0">
                <a:cs typeface="Calibri"/>
              </a:rPr>
              <a:t> =&gt; “Sans usage</a:t>
            </a:r>
          </a:p>
          <a:p>
            <a:pPr marL="171450" indent="-171450">
              <a:buFontTx/>
              <a:buChar char="-"/>
            </a:pPr>
            <a:r>
              <a:rPr lang="fr-BE" dirty="0"/>
              <a:t>Ici il n’y a pas de zone particulière pour la parcelle, il n’est donc pas nécessaire de conserver l’intitulé dans le CCS </a:t>
            </a:r>
            <a:endParaRPr lang="en-US" dirty="0">
              <a:cs typeface="Calibri"/>
            </a:endParaRPr>
          </a:p>
          <a:p>
            <a:pPr marL="171450" indent="-171450">
              <a:buFontTx/>
              <a:buChar char="-"/>
            </a:pPr>
            <a:endParaRPr lang="en-US" dirty="0">
              <a:cs typeface="Calibri"/>
            </a:endParaRPr>
          </a:p>
          <a:p>
            <a:endParaRPr lang="en-US" dirty="0">
              <a:cs typeface="Calibri"/>
            </a:endParaRPr>
          </a:p>
          <a:p>
            <a:endParaRPr lang="en-US" dirty="0">
              <a:cs typeface="Calibri"/>
            </a:endParaRPr>
          </a:p>
          <a:p>
            <a:r>
              <a:rPr lang="en-US" dirty="0">
                <a:cs typeface="Calibri"/>
              </a:rPr>
              <a:t>GESOL 4181 pas mal </a:t>
            </a:r>
            <a:r>
              <a:rPr lang="en-US" dirty="0" err="1">
                <a:cs typeface="Calibri"/>
              </a:rPr>
              <a:t>aussi</a:t>
            </a:r>
            <a:r>
              <a:rPr lang="en-US" dirty="0">
                <a:cs typeface="Calibri"/>
              </a:rPr>
              <a:t> </a:t>
            </a:r>
            <a:r>
              <a:rPr lang="en-US" dirty="0" err="1">
                <a:cs typeface="Calibri"/>
              </a:rPr>
              <a:t>celui</a:t>
            </a:r>
            <a:r>
              <a:rPr lang="en-US" dirty="0">
                <a:cs typeface="Calibri"/>
              </a:rPr>
              <a:t> </a:t>
            </a:r>
            <a:r>
              <a:rPr lang="en-US" dirty="0" err="1">
                <a:cs typeface="Calibri"/>
              </a:rPr>
              <a:t>là</a:t>
            </a:r>
            <a:r>
              <a:rPr lang="en-US" dirty="0">
                <a:cs typeface="Calibri"/>
              </a:rPr>
              <a:t> (CWBP4)</a:t>
            </a:r>
          </a:p>
        </p:txBody>
      </p:sp>
      <p:sp>
        <p:nvSpPr>
          <p:cNvPr id="4" name="Slide Number Placeholder 3"/>
          <p:cNvSpPr>
            <a:spLocks noGrp="1"/>
          </p:cNvSpPr>
          <p:nvPr>
            <p:ph type="sldNum" sz="quarter" idx="5"/>
          </p:nvPr>
        </p:nvSpPr>
        <p:spPr/>
        <p:txBody>
          <a:bodyPr/>
          <a:lstStyle/>
          <a:p>
            <a:fld id="{BFB9F091-B867-4CB7-8A39-4B6C752441C7}" type="slidenum">
              <a:rPr lang="fr-BE" smtClean="0"/>
              <a:t>7</a:t>
            </a:fld>
            <a:endParaRPr lang="fr-BE"/>
          </a:p>
        </p:txBody>
      </p:sp>
    </p:spTree>
    <p:extLst>
      <p:ext uri="{BB962C8B-B14F-4D97-AF65-F5344CB8AC3E}">
        <p14:creationId xmlns:p14="http://schemas.microsoft.com/office/powerpoint/2010/main" val="234265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cs typeface="Calibri"/>
              </a:rPr>
              <a:t>L’affectation</a:t>
            </a:r>
            <a:r>
              <a:rPr lang="en-US" dirty="0">
                <a:cs typeface="Calibri"/>
              </a:rPr>
              <a:t> au plan de section doit </a:t>
            </a:r>
            <a:r>
              <a:rPr lang="en-US" dirty="0" err="1">
                <a:cs typeface="Calibri"/>
              </a:rPr>
              <a:t>être</a:t>
            </a:r>
            <a:r>
              <a:rPr lang="en-US" dirty="0">
                <a:cs typeface="Calibri"/>
              </a:rPr>
              <a:t> complete =&gt; “Zone de …”</a:t>
            </a:r>
          </a:p>
          <a:p>
            <a:pPr marL="171450" indent="-171450">
              <a:buFontTx/>
              <a:buChar char="-"/>
            </a:pPr>
            <a:r>
              <a:rPr lang="en-US" dirty="0" err="1">
                <a:cs typeface="Calibri"/>
              </a:rPr>
              <a:t>l’usage</a:t>
            </a:r>
            <a:r>
              <a:rPr lang="en-US" dirty="0">
                <a:cs typeface="Calibri"/>
              </a:rPr>
              <a:t> “</a:t>
            </a:r>
            <a:r>
              <a:rPr lang="en-US" dirty="0" err="1">
                <a:cs typeface="Calibri"/>
              </a:rPr>
              <a:t>friche</a:t>
            </a:r>
            <a:r>
              <a:rPr lang="en-US" dirty="0">
                <a:cs typeface="Calibri"/>
              </a:rPr>
              <a:t>” ne fait pas </a:t>
            </a:r>
            <a:r>
              <a:rPr lang="en-US" dirty="0" err="1">
                <a:cs typeface="Calibri"/>
              </a:rPr>
              <a:t>partie</a:t>
            </a:r>
            <a:r>
              <a:rPr lang="en-US" dirty="0">
                <a:cs typeface="Calibri"/>
              </a:rPr>
              <a:t> de </a:t>
            </a:r>
            <a:r>
              <a:rPr lang="en-US" dirty="0" err="1">
                <a:cs typeface="Calibri"/>
              </a:rPr>
              <a:t>l’annexe</a:t>
            </a:r>
            <a:r>
              <a:rPr lang="en-US" dirty="0">
                <a:cs typeface="Calibri"/>
              </a:rPr>
              <a:t> 3 =&gt; “terrain vague”</a:t>
            </a:r>
          </a:p>
          <a:p>
            <a:pPr marL="171450" indent="-171450">
              <a:buFontTx/>
              <a:buChar char="-"/>
              <a:defRPr/>
            </a:pPr>
            <a:r>
              <a:rPr lang="fr-BE" dirty="0"/>
              <a:t>Ici il n’y a pas de zone particulière pour la parcelle, il n’est donc pas nécessaire de conserver l’intitulé dans le CCS </a:t>
            </a:r>
            <a:endParaRPr lang="en-US" dirty="0">
              <a:cs typeface="Calibri"/>
            </a:endParaRPr>
          </a:p>
          <a:p>
            <a:pPr marL="171450" indent="-171450">
              <a:buFontTx/>
              <a:buChar char="-"/>
            </a:pPr>
            <a:endParaRPr lang="en-US" dirty="0">
              <a:cs typeface="Calibri"/>
            </a:endParaRPr>
          </a:p>
          <a:p>
            <a:endParaRPr lang="en-US" dirty="0">
              <a:cs typeface="Calibri"/>
            </a:endParaRPr>
          </a:p>
          <a:p>
            <a:endParaRPr lang="en-US" dirty="0">
              <a:cs typeface="Calibri"/>
            </a:endParaRPr>
          </a:p>
          <a:p>
            <a:r>
              <a:rPr lang="en-US" dirty="0">
                <a:cs typeface="Calibri"/>
              </a:rPr>
              <a:t>GESOL 5373</a:t>
            </a:r>
          </a:p>
        </p:txBody>
      </p:sp>
      <p:sp>
        <p:nvSpPr>
          <p:cNvPr id="4" name="Slide Number Placeholder 3"/>
          <p:cNvSpPr>
            <a:spLocks noGrp="1"/>
          </p:cNvSpPr>
          <p:nvPr>
            <p:ph type="sldNum" sz="quarter" idx="5"/>
          </p:nvPr>
        </p:nvSpPr>
        <p:spPr/>
        <p:txBody>
          <a:bodyPr/>
          <a:lstStyle/>
          <a:p>
            <a:fld id="{BFB9F091-B867-4CB7-8A39-4B6C752441C7}" type="slidenum">
              <a:rPr lang="fr-BE" smtClean="0"/>
              <a:t>8</a:t>
            </a:fld>
            <a:endParaRPr lang="fr-BE"/>
          </a:p>
        </p:txBody>
      </p:sp>
    </p:spTree>
    <p:extLst>
      <p:ext uri="{BB962C8B-B14F-4D97-AF65-F5344CB8AC3E}">
        <p14:creationId xmlns:p14="http://schemas.microsoft.com/office/powerpoint/2010/main" val="146582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GESOL 5282 : </a:t>
            </a:r>
            <a:r>
              <a:rPr lang="en-US" dirty="0" err="1">
                <a:ea typeface="Calibri"/>
                <a:cs typeface="Calibri"/>
              </a:rPr>
              <a:t>enlever</a:t>
            </a:r>
            <a:r>
              <a:rPr lang="en-US" dirty="0">
                <a:ea typeface="Calibri"/>
                <a:cs typeface="Calibri"/>
              </a:rPr>
              <a:t> la </a:t>
            </a:r>
            <a:r>
              <a:rPr lang="en-US" dirty="0" err="1">
                <a:ea typeface="Calibri"/>
                <a:cs typeface="Calibri"/>
              </a:rPr>
              <a:t>partie</a:t>
            </a:r>
            <a:r>
              <a:rPr lang="en-US" dirty="0">
                <a:ea typeface="Calibri"/>
                <a:cs typeface="Calibri"/>
              </a:rPr>
              <a:t> non </a:t>
            </a:r>
            <a:r>
              <a:rPr lang="en-US" dirty="0" err="1">
                <a:ea typeface="Calibri"/>
                <a:cs typeface="Calibri"/>
              </a:rPr>
              <a:t>pertinente</a:t>
            </a:r>
            <a:r>
              <a:rPr lang="en-US" dirty="0">
                <a:ea typeface="Calibri"/>
                <a:cs typeface="Calibri"/>
              </a:rPr>
              <a:t> de la phrase</a:t>
            </a:r>
          </a:p>
        </p:txBody>
      </p:sp>
      <p:sp>
        <p:nvSpPr>
          <p:cNvPr id="4" name="Slide Number Placeholder 3"/>
          <p:cNvSpPr>
            <a:spLocks noGrp="1"/>
          </p:cNvSpPr>
          <p:nvPr>
            <p:ph type="sldNum" sz="quarter" idx="5"/>
          </p:nvPr>
        </p:nvSpPr>
        <p:spPr/>
        <p:txBody>
          <a:bodyPr/>
          <a:lstStyle/>
          <a:p>
            <a:fld id="{BFB9F091-B867-4CB7-8A39-4B6C752441C7}" type="slidenum">
              <a:rPr lang="fr-BE" smtClean="0"/>
              <a:t>9</a:t>
            </a:fld>
            <a:endParaRPr lang="fr-BE"/>
          </a:p>
        </p:txBody>
      </p:sp>
    </p:spTree>
    <p:extLst>
      <p:ext uri="{BB962C8B-B14F-4D97-AF65-F5344CB8AC3E}">
        <p14:creationId xmlns:p14="http://schemas.microsoft.com/office/powerpoint/2010/main" val="133303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GESOL 5118</a:t>
            </a:r>
          </a:p>
          <a:p>
            <a:endParaRPr lang="en-US" dirty="0">
              <a:ea typeface="Calibri"/>
              <a:cs typeface="Calibri"/>
            </a:endParaRPr>
          </a:p>
          <a:p>
            <a:pPr marL="171450" indent="-171450">
              <a:buFontTx/>
              <a:buChar char="-"/>
            </a:pPr>
            <a:r>
              <a:rPr lang="en-US" dirty="0">
                <a:ea typeface="Calibri"/>
                <a:cs typeface="Calibri"/>
              </a:rPr>
              <a:t>Dans </a:t>
            </a:r>
            <a:r>
              <a:rPr lang="en-US" dirty="0" err="1">
                <a:ea typeface="Calibri"/>
                <a:cs typeface="Calibri"/>
              </a:rPr>
              <a:t>l’affectation</a:t>
            </a:r>
            <a:r>
              <a:rPr lang="en-US" dirty="0">
                <a:ea typeface="Calibri"/>
                <a:cs typeface="Calibri"/>
              </a:rPr>
              <a:t> au plan de </a:t>
            </a:r>
            <a:r>
              <a:rPr lang="en-US" dirty="0" err="1">
                <a:ea typeface="Calibri"/>
                <a:cs typeface="Calibri"/>
              </a:rPr>
              <a:t>secteur</a:t>
            </a:r>
            <a:r>
              <a:rPr lang="en-US" dirty="0">
                <a:ea typeface="Calibri"/>
                <a:cs typeface="Calibri"/>
              </a:rPr>
              <a:t>, </a:t>
            </a:r>
            <a:r>
              <a:rPr lang="en-US" dirty="0" err="1">
                <a:ea typeface="Calibri"/>
                <a:cs typeface="Calibri"/>
              </a:rPr>
              <a:t>l’expert</a:t>
            </a:r>
            <a:r>
              <a:rPr lang="en-US" dirty="0">
                <a:ea typeface="Calibri"/>
                <a:cs typeface="Calibri"/>
              </a:rPr>
              <a:t> ne doit pas </a:t>
            </a:r>
            <a:r>
              <a:rPr lang="en-US" dirty="0" err="1">
                <a:ea typeface="Calibri"/>
                <a:cs typeface="Calibri"/>
              </a:rPr>
              <a:t>rajouter</a:t>
            </a:r>
            <a:r>
              <a:rPr lang="en-US" dirty="0">
                <a:ea typeface="Calibri"/>
                <a:cs typeface="Calibri"/>
              </a:rPr>
              <a:t> “au plan de </a:t>
            </a:r>
            <a:r>
              <a:rPr lang="en-US" dirty="0" err="1">
                <a:ea typeface="Calibri"/>
                <a:cs typeface="Calibri"/>
              </a:rPr>
              <a:t>secteur</a:t>
            </a:r>
            <a:r>
              <a:rPr lang="en-US" dirty="0">
                <a:ea typeface="Calibri"/>
                <a:cs typeface="Calibri"/>
              </a:rPr>
              <a:t>” après </a:t>
            </a:r>
            <a:r>
              <a:rPr lang="en-US" dirty="0" err="1">
                <a:ea typeface="Calibri"/>
                <a:cs typeface="Calibri"/>
              </a:rPr>
              <a:t>avoir</a:t>
            </a:r>
            <a:r>
              <a:rPr lang="en-US" dirty="0">
                <a:ea typeface="Calibri"/>
                <a:cs typeface="Calibri"/>
              </a:rPr>
              <a:t> note </a:t>
            </a:r>
            <a:r>
              <a:rPr lang="en-US" dirty="0" err="1">
                <a:ea typeface="Calibri"/>
                <a:cs typeface="Calibri"/>
              </a:rPr>
              <a:t>l’affectation</a:t>
            </a:r>
            <a:r>
              <a:rPr lang="en-US" dirty="0">
                <a:ea typeface="Calibri"/>
                <a:cs typeface="Calibri"/>
              </a:rPr>
              <a:t> (on le </a:t>
            </a:r>
            <a:r>
              <a:rPr lang="en-US" dirty="0" err="1">
                <a:ea typeface="Calibri"/>
                <a:cs typeface="Calibri"/>
              </a:rPr>
              <a:t>sait</a:t>
            </a:r>
            <a:r>
              <a:rPr lang="en-US" dirty="0">
                <a:ea typeface="Calibri"/>
                <a:cs typeface="Calibri"/>
              </a:rPr>
              <a:t> vu que </a:t>
            </a:r>
            <a:r>
              <a:rPr lang="en-US" dirty="0" err="1">
                <a:ea typeface="Calibri"/>
                <a:cs typeface="Calibri"/>
              </a:rPr>
              <a:t>c’est</a:t>
            </a:r>
            <a:r>
              <a:rPr lang="en-US" dirty="0">
                <a:ea typeface="Calibri"/>
                <a:cs typeface="Calibri"/>
              </a:rPr>
              <a:t> dans le </a:t>
            </a:r>
            <a:r>
              <a:rPr lang="en-US" dirty="0" err="1">
                <a:ea typeface="Calibri"/>
                <a:cs typeface="Calibri"/>
              </a:rPr>
              <a:t>titre</a:t>
            </a:r>
            <a:r>
              <a:rPr lang="en-US" dirty="0">
                <a:ea typeface="Calibri"/>
                <a:cs typeface="Calibri"/>
              </a:rPr>
              <a:t> </a:t>
            </a:r>
            <a:r>
              <a:rPr lang="en-US" dirty="0" err="1">
                <a:ea typeface="Calibri"/>
                <a:cs typeface="Calibri"/>
              </a:rPr>
              <a:t>en</a:t>
            </a:r>
            <a:r>
              <a:rPr lang="en-US" dirty="0">
                <a:ea typeface="Calibri"/>
                <a:cs typeface="Calibri"/>
              </a:rPr>
              <a:t> gras et </a:t>
            </a:r>
            <a:r>
              <a:rPr lang="en-US" dirty="0" err="1">
                <a:ea typeface="Calibri"/>
                <a:cs typeface="Calibri"/>
              </a:rPr>
              <a:t>souligné</a:t>
            </a:r>
            <a:r>
              <a:rPr lang="en-US" dirty="0">
                <a:ea typeface="Calibri"/>
                <a:cs typeface="Calibri"/>
              </a:rPr>
              <a:t> ;) ) </a:t>
            </a:r>
          </a:p>
          <a:p>
            <a:pPr marL="171450" indent="-171450">
              <a:buFontTx/>
              <a:buChar char="-"/>
            </a:pPr>
            <a:r>
              <a:rPr lang="en-US" dirty="0">
                <a:ea typeface="Calibri"/>
                <a:cs typeface="Calibri"/>
              </a:rPr>
              <a:t>Usage </a:t>
            </a:r>
            <a:r>
              <a:rPr lang="en-US" dirty="0" err="1">
                <a:ea typeface="Calibri"/>
                <a:cs typeface="Calibri"/>
              </a:rPr>
              <a:t>effectif</a:t>
            </a:r>
            <a:r>
              <a:rPr lang="en-US" dirty="0">
                <a:ea typeface="Calibri"/>
                <a:cs typeface="Calibri"/>
              </a:rPr>
              <a:t> ne correspond pas à un </a:t>
            </a:r>
            <a:r>
              <a:rPr lang="en-US" dirty="0" err="1">
                <a:ea typeface="Calibri"/>
                <a:cs typeface="Calibri"/>
              </a:rPr>
              <a:t>libellé</a:t>
            </a:r>
            <a:r>
              <a:rPr lang="en-US" dirty="0">
                <a:ea typeface="Calibri"/>
                <a:cs typeface="Calibri"/>
              </a:rPr>
              <a:t> de </a:t>
            </a:r>
            <a:r>
              <a:rPr lang="en-US" dirty="0" err="1">
                <a:ea typeface="Calibri"/>
                <a:cs typeface="Calibri"/>
              </a:rPr>
              <a:t>l’annexe</a:t>
            </a:r>
            <a:r>
              <a:rPr lang="en-US" dirty="0">
                <a:ea typeface="Calibri"/>
                <a:cs typeface="Calibri"/>
              </a:rPr>
              <a:t> 3 </a:t>
            </a:r>
          </a:p>
          <a:p>
            <a:pPr marL="171450" indent="-171450">
              <a:buFontTx/>
              <a:buChar char="-"/>
            </a:pPr>
            <a:r>
              <a:rPr lang="en-US" dirty="0">
                <a:ea typeface="Calibri"/>
                <a:cs typeface="Calibri"/>
              </a:rPr>
              <a:t>Manque le non de </a:t>
            </a:r>
            <a:r>
              <a:rPr lang="en-US" dirty="0" err="1">
                <a:ea typeface="Calibri"/>
                <a:cs typeface="Calibri"/>
              </a:rPr>
              <a:t>l’expert</a:t>
            </a:r>
            <a:r>
              <a:rPr lang="en-US" dirty="0">
                <a:ea typeface="Calibri"/>
                <a:cs typeface="Calibri"/>
              </a:rPr>
              <a:t> </a:t>
            </a:r>
          </a:p>
          <a:p>
            <a:pPr marL="171450" indent="-171450">
              <a:buFontTx/>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BFB9F091-B867-4CB7-8A39-4B6C752441C7}" type="slidenum">
              <a:rPr lang="fr-BE" smtClean="0"/>
              <a:t>10</a:t>
            </a:fld>
            <a:endParaRPr lang="fr-BE"/>
          </a:p>
        </p:txBody>
      </p:sp>
    </p:spTree>
    <p:extLst>
      <p:ext uri="{BB962C8B-B14F-4D97-AF65-F5344CB8AC3E}">
        <p14:creationId xmlns:p14="http://schemas.microsoft.com/office/powerpoint/2010/main" val="288259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Rappeler l’encadré dans le </a:t>
            </a:r>
            <a:r>
              <a:rPr lang="fr-BE" dirty="0" err="1"/>
              <a:t>template</a:t>
            </a:r>
            <a:r>
              <a:rPr lang="fr-BE" dirty="0"/>
              <a:t> des CCS dans les grandes lignes:</a:t>
            </a:r>
          </a:p>
          <a:p>
            <a:pPr marL="171450" indent="-171450">
              <a:buFontTx/>
              <a:buChar char="-"/>
            </a:pPr>
            <a:r>
              <a:rPr lang="fr-BE" dirty="0"/>
              <a:t>Le plan doit être sur fond cadastral</a:t>
            </a:r>
            <a:endParaRPr lang="fr-BE" dirty="0">
              <a:cs typeface="Calibri"/>
            </a:endParaRPr>
          </a:p>
          <a:p>
            <a:pPr marL="171450" indent="-171450">
              <a:buFontTx/>
              <a:buChar char="-"/>
            </a:pPr>
            <a:r>
              <a:rPr lang="fr-BE" dirty="0"/>
              <a:t>Le plan doit reprendre l’entièreté de la parcelle. Le contour de la parcelle doit être mis en évidence. Si c’est une partie de parcelle, le plan doit reprendre l’entièreté de la parcelle. Le contour de la partie de parcelle doit être mis en évidence </a:t>
            </a:r>
            <a:r>
              <a:rPr lang="fr-BE" b="0" dirty="0"/>
              <a:t>(sous la dénomination "zone concernée par le CCS") ainsi que celui de la parcelle. </a:t>
            </a:r>
            <a:endParaRPr lang="fr-BE" b="0" dirty="0">
              <a:cs typeface="Calibri"/>
            </a:endParaRPr>
          </a:p>
          <a:p>
            <a:pPr marL="171450" indent="-171450">
              <a:buFontTx/>
              <a:buChar char="-"/>
            </a:pPr>
            <a:r>
              <a:rPr lang="fr-BE" dirty="0"/>
              <a:t>Les infrastructures liées au mesure de sécurité à entretenir ou à surveiller (zone de confinement, piézomètre, drainage, …) =&gt; attention seulement reprendre celles qui sont liées à des mesures de sécurité ou des mesures de post-gestion. </a:t>
            </a:r>
            <a:endParaRPr lang="fr-BE" dirty="0">
              <a:cs typeface="Calibri" panose="020F0502020204030204"/>
            </a:endParaRPr>
          </a:p>
          <a:p>
            <a:pPr marL="171450" indent="-171450">
              <a:buFontTx/>
              <a:buChar char="-"/>
            </a:pPr>
            <a:r>
              <a:rPr lang="fr-BE" dirty="0"/>
              <a:t>Légende complète et lisible reprenant le nom des zones identifiées sur le plan et dans le tableau des pollutions résiduelles (</a:t>
            </a:r>
            <a:r>
              <a:rPr lang="fr-BE" b="0" dirty="0"/>
              <a:t>nom identique</a:t>
            </a:r>
            <a:r>
              <a:rPr lang="fr-BE" dirty="0"/>
              <a:t>). En plus de la légende, le plan reprend une rose des vents, une échelle (attention tout doit être inclus dans le plan, on ne doit pas savoir modifier la taille du plan sans modifier l’échelle), les bâtiments, les parcelles voisines avec leur référence cadastrale.</a:t>
            </a:r>
            <a:endParaRPr lang="fr-BE" dirty="0">
              <a:cs typeface="Calibri"/>
            </a:endParaRPr>
          </a:p>
          <a:p>
            <a:pPr marL="171450" indent="-171450">
              <a:buFontTx/>
              <a:buChar char="-"/>
            </a:pPr>
            <a:r>
              <a:rPr lang="fr-BE" dirty="0"/>
              <a:t>Les citernes enterrées et inertées doivent être reprises sur le plan et dans la légende =&gt; attention seules les citernes enterrées ET inertées doivent figurer sur les plans </a:t>
            </a:r>
            <a:endParaRPr lang="fr-BE" dirty="0">
              <a:cs typeface="Calibri" panose="020F0502020204030204"/>
            </a:endParaRPr>
          </a:p>
          <a:p>
            <a:pPr marL="171450" indent="-171450">
              <a:buFontTx/>
              <a:buChar char="-"/>
            </a:pPr>
            <a:r>
              <a:rPr lang="fr-BE" dirty="0"/>
              <a:t>Le type de revêtement seulement si celui-ci est lié à une mesure de sécurité </a:t>
            </a:r>
            <a:endParaRPr lang="fr-BE"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BFB9F091-B867-4CB7-8A39-4B6C752441C7}" type="slidenum">
              <a:rPr lang="fr-BE" smtClean="0"/>
              <a:t>11</a:t>
            </a:fld>
            <a:endParaRPr lang="fr-BE"/>
          </a:p>
        </p:txBody>
      </p:sp>
    </p:spTree>
    <p:extLst>
      <p:ext uri="{BB962C8B-B14F-4D97-AF65-F5344CB8AC3E}">
        <p14:creationId xmlns:p14="http://schemas.microsoft.com/office/powerpoint/2010/main" val="94615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W_D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BD522-EDF0-0845-FB1B-8DCEA515D652}"/>
              </a:ext>
            </a:extLst>
          </p:cNvPr>
          <p:cNvSpPr>
            <a:spLocks noGrp="1"/>
          </p:cNvSpPr>
          <p:nvPr>
            <p:ph type="ctrTitle"/>
          </p:nvPr>
        </p:nvSpPr>
        <p:spPr>
          <a:xfrm>
            <a:off x="1524000" y="1122363"/>
            <a:ext cx="9144000" cy="2387600"/>
          </a:xfrm>
        </p:spPr>
        <p:txBody>
          <a:bodyPr anchor="b">
            <a:normAutofit/>
          </a:bodyPr>
          <a:lstStyle>
            <a:lvl1pPr algn="ctr">
              <a:defRPr sz="5000" b="1">
                <a:solidFill>
                  <a:srgbClr val="92D050"/>
                </a:solidFill>
                <a:latin typeface="Century Gothic" panose="020B0502020202020204" pitchFamily="34" charset="0"/>
              </a:defRPr>
            </a:lvl1pPr>
          </a:lstStyle>
          <a:p>
            <a:r>
              <a:rPr lang="fr-FR"/>
              <a:t>Modifiez le style du titre</a:t>
            </a:r>
            <a:endParaRPr lang="fr-BE"/>
          </a:p>
        </p:txBody>
      </p:sp>
      <p:sp>
        <p:nvSpPr>
          <p:cNvPr id="3" name="Sous-titre 2">
            <a:extLst>
              <a:ext uri="{FF2B5EF4-FFF2-40B4-BE49-F238E27FC236}">
                <a16:creationId xmlns:a16="http://schemas.microsoft.com/office/drawing/2014/main" id="{FF5941EA-A6DE-21F0-15BE-0DD5B5998EA6}"/>
              </a:ext>
            </a:extLst>
          </p:cNvPr>
          <p:cNvSpPr>
            <a:spLocks noGrp="1"/>
          </p:cNvSpPr>
          <p:nvPr>
            <p:ph type="subTitle" idx="1" hasCustomPrompt="1"/>
          </p:nvPr>
        </p:nvSpPr>
        <p:spPr>
          <a:xfrm>
            <a:off x="1521921" y="4101895"/>
            <a:ext cx="9144000" cy="481075"/>
          </a:xfrm>
        </p:spPr>
        <p:txBody>
          <a:bodyPr>
            <a:normAutofit/>
          </a:bodyPr>
          <a:lstStyle>
            <a:lvl1pPr marL="0" indent="0" algn="ctr">
              <a:buNone/>
              <a:defRPr sz="1800" b="0">
                <a:solidFill>
                  <a:schemeClr val="accent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l’orateur</a:t>
            </a:r>
            <a:endParaRPr lang="fr-BE"/>
          </a:p>
        </p:txBody>
      </p:sp>
      <p:sp>
        <p:nvSpPr>
          <p:cNvPr id="4" name="Espace réservé de la date 3">
            <a:extLst>
              <a:ext uri="{FF2B5EF4-FFF2-40B4-BE49-F238E27FC236}">
                <a16:creationId xmlns:a16="http://schemas.microsoft.com/office/drawing/2014/main" id="{01DCF6F4-4823-1D6E-D310-852D06EFCDE8}"/>
              </a:ext>
            </a:extLst>
          </p:cNvPr>
          <p:cNvSpPr>
            <a:spLocks noGrp="1"/>
          </p:cNvSpPr>
          <p:nvPr>
            <p:ph type="dt" sz="half" idx="10"/>
          </p:nvPr>
        </p:nvSpPr>
        <p:spPr>
          <a:xfrm>
            <a:off x="1521921" y="5417105"/>
            <a:ext cx="9150238" cy="365125"/>
          </a:xfrm>
        </p:spPr>
        <p:txBody>
          <a:bodyPr/>
          <a:lstStyle>
            <a:lvl1pPr algn="ctr">
              <a:defRPr sz="1600" i="1">
                <a:solidFill>
                  <a:schemeClr val="bg2">
                    <a:lumMod val="50000"/>
                  </a:schemeClr>
                </a:solidFill>
                <a:latin typeface="Century Gothic" panose="020B0502020202020204" pitchFamily="34" charset="0"/>
              </a:defRPr>
            </a:lvl1pPr>
          </a:lstStyle>
          <a:p>
            <a:endParaRPr lang="fr-BE"/>
          </a:p>
        </p:txBody>
      </p:sp>
      <p:sp>
        <p:nvSpPr>
          <p:cNvPr id="6" name="Espace réservé du numéro de diapositive 5">
            <a:extLst>
              <a:ext uri="{FF2B5EF4-FFF2-40B4-BE49-F238E27FC236}">
                <a16:creationId xmlns:a16="http://schemas.microsoft.com/office/drawing/2014/main" id="{F5A27F27-B046-3FAF-2BC4-160F741FB174}"/>
              </a:ext>
            </a:extLst>
          </p:cNvPr>
          <p:cNvSpPr>
            <a:spLocks noGrp="1"/>
          </p:cNvSpPr>
          <p:nvPr>
            <p:ph type="sldNum" sz="quarter" idx="12"/>
          </p:nvPr>
        </p:nvSpPr>
        <p:spPr>
          <a:xfrm>
            <a:off x="1528157" y="5772919"/>
            <a:ext cx="9141921" cy="365125"/>
          </a:xfrm>
        </p:spPr>
        <p:txBody>
          <a:bodyPr/>
          <a:lstStyle>
            <a:lvl1pPr algn="ctr">
              <a:defRPr sz="1600" i="1">
                <a:solidFill>
                  <a:schemeClr val="bg2">
                    <a:lumMod val="50000"/>
                  </a:schemeClr>
                </a:solidFill>
                <a:latin typeface="Century Gothic" panose="020B0502020202020204" pitchFamily="34" charset="0"/>
              </a:defRPr>
            </a:lvl1pPr>
          </a:lstStyle>
          <a:p>
            <a:r>
              <a:rPr lang="fr-BE"/>
              <a:t>Lieu</a:t>
            </a:r>
          </a:p>
        </p:txBody>
      </p:sp>
      <p:pic>
        <p:nvPicPr>
          <p:cNvPr id="7" name="Image 6">
            <a:extLst>
              <a:ext uri="{FF2B5EF4-FFF2-40B4-BE49-F238E27FC236}">
                <a16:creationId xmlns:a16="http://schemas.microsoft.com/office/drawing/2014/main" id="{A57F1C93-783F-C2AE-F309-44627D729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787" y="146303"/>
            <a:ext cx="3446976" cy="1230713"/>
          </a:xfrm>
          <a:prstGeom prst="rect">
            <a:avLst/>
          </a:prstGeom>
        </p:spPr>
      </p:pic>
      <p:pic>
        <p:nvPicPr>
          <p:cNvPr id="8" name="Picture 2">
            <a:extLst>
              <a:ext uri="{FF2B5EF4-FFF2-40B4-BE49-F238E27FC236}">
                <a16:creationId xmlns:a16="http://schemas.microsoft.com/office/drawing/2014/main" id="{DE07AE49-414A-F695-EF20-FF61DA7C41F2}"/>
              </a:ext>
            </a:extLst>
          </p:cNvPr>
          <p:cNvPicPr>
            <a:picLocks noChangeAspect="1" noChangeArrowheads="1"/>
          </p:cNvPicPr>
          <p:nvPr userDrawn="1"/>
        </p:nvPicPr>
        <p:blipFill>
          <a:blip r:embed="rId3"/>
          <a:srcRect/>
          <a:stretch>
            <a:fillRect/>
          </a:stretch>
        </p:blipFill>
        <p:spPr bwMode="auto">
          <a:xfrm>
            <a:off x="10665921" y="146304"/>
            <a:ext cx="1118348" cy="1310850"/>
          </a:xfrm>
          <a:prstGeom prst="rect">
            <a:avLst/>
          </a:prstGeom>
          <a:noFill/>
          <a:ln w="9525">
            <a:noFill/>
            <a:miter lim="800000"/>
            <a:headEnd/>
            <a:tailEnd/>
          </a:ln>
        </p:spPr>
      </p:pic>
      <p:pic>
        <p:nvPicPr>
          <p:cNvPr id="9" name="Image 8">
            <a:extLst>
              <a:ext uri="{FF2B5EF4-FFF2-40B4-BE49-F238E27FC236}">
                <a16:creationId xmlns:a16="http://schemas.microsoft.com/office/drawing/2014/main" id="{E888F649-C918-A4E2-3F4D-5E403A763A6F}"/>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l="24738" t="27601" r="13431" b="12222"/>
          <a:stretch/>
        </p:blipFill>
        <p:spPr>
          <a:xfrm>
            <a:off x="-124671" y="6412397"/>
            <a:ext cx="6507292" cy="701635"/>
          </a:xfrm>
          <a:prstGeom prst="rect">
            <a:avLst/>
          </a:prstGeom>
        </p:spPr>
      </p:pic>
      <p:pic>
        <p:nvPicPr>
          <p:cNvPr id="10" name="Image 9">
            <a:extLst>
              <a:ext uri="{FF2B5EF4-FFF2-40B4-BE49-F238E27FC236}">
                <a16:creationId xmlns:a16="http://schemas.microsoft.com/office/drawing/2014/main" id="{522DF5CF-0D47-C441-F36B-ABF48FBC33EF}"/>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6" name="Espace réservé du texte 15">
            <a:extLst>
              <a:ext uri="{FF2B5EF4-FFF2-40B4-BE49-F238E27FC236}">
                <a16:creationId xmlns:a16="http://schemas.microsoft.com/office/drawing/2014/main" id="{E9D3DE15-0505-AEFC-79D7-99DC5DBB27E5}"/>
              </a:ext>
            </a:extLst>
          </p:cNvPr>
          <p:cNvSpPr>
            <a:spLocks noGrp="1"/>
          </p:cNvSpPr>
          <p:nvPr>
            <p:ph type="body" sz="quarter" idx="13" hasCustomPrompt="1"/>
          </p:nvPr>
        </p:nvSpPr>
        <p:spPr>
          <a:xfrm>
            <a:off x="1524000" y="3582931"/>
            <a:ext cx="9141921" cy="481076"/>
          </a:xfrm>
        </p:spPr>
        <p:txBody>
          <a:bodyPr>
            <a:normAutofit/>
          </a:bodyPr>
          <a:lstStyle>
            <a:lvl1pPr marL="0" indent="0" algn="ctr">
              <a:buNone/>
              <a:defRPr sz="1800" b="1">
                <a:solidFill>
                  <a:schemeClr val="accent1">
                    <a:lumMod val="40000"/>
                    <a:lumOff val="60000"/>
                  </a:schemeClr>
                </a:solidFill>
                <a:latin typeface="Century Gothic" panose="020B0502020202020204" pitchFamily="34" charset="0"/>
              </a:defRPr>
            </a:lvl1pPr>
          </a:lstStyle>
          <a:p>
            <a:pPr lvl="0"/>
            <a:r>
              <a:rPr lang="fr-BE"/>
              <a:t>Modifier le sous-titres</a:t>
            </a:r>
          </a:p>
        </p:txBody>
      </p:sp>
      <p:sp>
        <p:nvSpPr>
          <p:cNvPr id="20" name="Espace réservé du texte 15">
            <a:extLst>
              <a:ext uri="{FF2B5EF4-FFF2-40B4-BE49-F238E27FC236}">
                <a16:creationId xmlns:a16="http://schemas.microsoft.com/office/drawing/2014/main" id="{3E098F73-E3F8-1DF1-5549-4BC81A815690}"/>
              </a:ext>
            </a:extLst>
          </p:cNvPr>
          <p:cNvSpPr>
            <a:spLocks noGrp="1"/>
          </p:cNvSpPr>
          <p:nvPr>
            <p:ph type="body" sz="quarter" idx="14" hasCustomPrompt="1"/>
          </p:nvPr>
        </p:nvSpPr>
        <p:spPr>
          <a:xfrm>
            <a:off x="1524000" y="5055640"/>
            <a:ext cx="9141921" cy="365125"/>
          </a:xfrm>
        </p:spPr>
        <p:txBody>
          <a:bodyPr>
            <a:normAutofit/>
          </a:bodyPr>
          <a:lstStyle>
            <a:lvl1pPr marL="0" indent="0" algn="ctr">
              <a:buNone/>
              <a:defRPr sz="1600" b="0">
                <a:solidFill>
                  <a:schemeClr val="bg2">
                    <a:lumMod val="50000"/>
                  </a:schemeClr>
                </a:solidFill>
                <a:latin typeface="Century Gothic" panose="020B0502020202020204" pitchFamily="34" charset="0"/>
              </a:defRPr>
            </a:lvl1pPr>
          </a:lstStyle>
          <a:p>
            <a:pPr lvl="0"/>
            <a:r>
              <a:rPr lang="fr-BE"/>
              <a:t>Conférence/formation/</a:t>
            </a:r>
            <a:r>
              <a:rPr lang="fr-BE" err="1"/>
              <a:t>etc</a:t>
            </a:r>
            <a:endParaRPr lang="fr-BE"/>
          </a:p>
        </p:txBody>
      </p:sp>
    </p:spTree>
    <p:extLst>
      <p:ext uri="{BB962C8B-B14F-4D97-AF65-F5344CB8AC3E}">
        <p14:creationId xmlns:p14="http://schemas.microsoft.com/office/powerpoint/2010/main" val="121141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CDF4DA2-EBBF-DAEF-A314-BC9616718A3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1" y="6151258"/>
            <a:ext cx="1129989" cy="701636"/>
          </a:xfrm>
          <a:prstGeom prst="rect">
            <a:avLst/>
          </a:prstGeom>
        </p:spPr>
      </p:pic>
      <p:sp>
        <p:nvSpPr>
          <p:cNvPr id="2" name="Titre 1">
            <a:extLst>
              <a:ext uri="{FF2B5EF4-FFF2-40B4-BE49-F238E27FC236}">
                <a16:creationId xmlns:a16="http://schemas.microsoft.com/office/drawing/2014/main" id="{A6C7682A-9E78-6148-AF50-9D5DD8796CF3}"/>
              </a:ext>
            </a:extLst>
          </p:cNvPr>
          <p:cNvSpPr>
            <a:spLocks noGrp="1"/>
          </p:cNvSpPr>
          <p:nvPr>
            <p:ph type="title"/>
          </p:nvPr>
        </p:nvSpPr>
        <p:spPr>
          <a:xfrm>
            <a:off x="838200" y="36215"/>
            <a:ext cx="10515600" cy="849772"/>
          </a:xfrm>
        </p:spPr>
        <p:txBody>
          <a:bodyPr>
            <a:normAutofit/>
          </a:bodyPr>
          <a:lstStyle>
            <a:lvl1pPr algn="ctr">
              <a:defRPr sz="3600">
                <a:solidFill>
                  <a:srgbClr val="92D050"/>
                </a:solidFill>
                <a:latin typeface="Century Gothic" panose="020B0502020202020204" pitchFamily="34" charset="0"/>
              </a:defRPr>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9F8841C6-8937-0517-2C18-6B60A9F74AD7}"/>
              </a:ext>
            </a:extLst>
          </p:cNvPr>
          <p:cNvSpPr>
            <a:spLocks noGrp="1"/>
          </p:cNvSpPr>
          <p:nvPr>
            <p:ph idx="1"/>
          </p:nvPr>
        </p:nvSpPr>
        <p:spPr>
          <a:xfrm>
            <a:off x="838200" y="950614"/>
            <a:ext cx="10515600" cy="517858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numéro de diapositive 5">
            <a:extLst>
              <a:ext uri="{FF2B5EF4-FFF2-40B4-BE49-F238E27FC236}">
                <a16:creationId xmlns:a16="http://schemas.microsoft.com/office/drawing/2014/main" id="{EFAD1663-CB4C-4C40-3A89-010073B5C6AA}"/>
              </a:ext>
            </a:extLst>
          </p:cNvPr>
          <p:cNvSpPr>
            <a:spLocks noGrp="1"/>
          </p:cNvSpPr>
          <p:nvPr>
            <p:ph type="sldNum" sz="quarter" idx="12"/>
          </p:nvPr>
        </p:nvSpPr>
        <p:spPr>
          <a:xfrm>
            <a:off x="9448800" y="6608260"/>
            <a:ext cx="2743200" cy="276900"/>
          </a:xfrm>
        </p:spPr>
        <p:txBody>
          <a:bodyPr/>
          <a:lstStyle>
            <a:lvl1pPr>
              <a:defRPr>
                <a:solidFill>
                  <a:schemeClr val="tx1"/>
                </a:solidFill>
              </a:defRPr>
            </a:lvl1pPr>
          </a:lstStyle>
          <a:p>
            <a:fld id="{1F75E946-527F-4E47-9859-7A7D5E239E1C}" type="slidenum">
              <a:rPr lang="fr-BE" smtClean="0"/>
              <a:pPr/>
              <a:t>‹N°›</a:t>
            </a:fld>
            <a:endParaRPr lang="fr-BE"/>
          </a:p>
        </p:txBody>
      </p:sp>
      <p:pic>
        <p:nvPicPr>
          <p:cNvPr id="7" name="Image 6">
            <a:extLst>
              <a:ext uri="{FF2B5EF4-FFF2-40B4-BE49-F238E27FC236}">
                <a16:creationId xmlns:a16="http://schemas.microsoft.com/office/drawing/2014/main" id="{B7A50FE1-FD6D-1487-FEA5-1D18E92A482F}"/>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6832" y="6270643"/>
            <a:ext cx="1502736" cy="536538"/>
          </a:xfrm>
          <a:prstGeom prst="rect">
            <a:avLst/>
          </a:prstGeom>
        </p:spPr>
      </p:pic>
      <p:pic>
        <p:nvPicPr>
          <p:cNvPr id="9" name="Image 8">
            <a:extLst>
              <a:ext uri="{FF2B5EF4-FFF2-40B4-BE49-F238E27FC236}">
                <a16:creationId xmlns:a16="http://schemas.microsoft.com/office/drawing/2014/main" id="{D749C3BC-338E-E961-4E3B-AC69EC009EE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06022" y="6404945"/>
            <a:ext cx="6507292" cy="701635"/>
          </a:xfrm>
          <a:prstGeom prst="rect">
            <a:avLst/>
          </a:prstGeom>
        </p:spPr>
      </p:pic>
    </p:spTree>
    <p:extLst>
      <p:ext uri="{BB962C8B-B14F-4D97-AF65-F5344CB8AC3E}">
        <p14:creationId xmlns:p14="http://schemas.microsoft.com/office/powerpoint/2010/main" val="70358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AEA0B-CBA6-BC97-913D-2BDA6795B8EF}"/>
              </a:ext>
            </a:extLst>
          </p:cNvPr>
          <p:cNvSpPr>
            <a:spLocks noGrp="1"/>
          </p:cNvSpPr>
          <p:nvPr>
            <p:ph type="title"/>
          </p:nvPr>
        </p:nvSpPr>
        <p:spPr>
          <a:xfrm>
            <a:off x="831850" y="1709738"/>
            <a:ext cx="10515600" cy="2852737"/>
          </a:xfrm>
        </p:spPr>
        <p:txBody>
          <a:bodyPr anchor="b">
            <a:normAutofit/>
          </a:bodyPr>
          <a:lstStyle>
            <a:lvl1pPr algn="ctr">
              <a:defRPr sz="5000" b="1">
                <a:solidFill>
                  <a:srgbClr val="92D050"/>
                </a:solidFill>
                <a:latin typeface="Century Gothic" panose="020B0502020202020204" pitchFamily="34" charset="0"/>
              </a:defRPr>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82312626-93EC-3460-26A3-881AF2C3D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Image 6">
            <a:extLst>
              <a:ext uri="{FF2B5EF4-FFF2-40B4-BE49-F238E27FC236}">
                <a16:creationId xmlns:a16="http://schemas.microsoft.com/office/drawing/2014/main" id="{01FED13B-95CD-2330-7A1B-DD9D03A7D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787" y="146303"/>
            <a:ext cx="3446976" cy="1230713"/>
          </a:xfrm>
          <a:prstGeom prst="rect">
            <a:avLst/>
          </a:prstGeom>
        </p:spPr>
      </p:pic>
      <p:pic>
        <p:nvPicPr>
          <p:cNvPr id="8" name="Picture 2">
            <a:extLst>
              <a:ext uri="{FF2B5EF4-FFF2-40B4-BE49-F238E27FC236}">
                <a16:creationId xmlns:a16="http://schemas.microsoft.com/office/drawing/2014/main" id="{0B14F0DA-DA23-DFC6-0662-FB88D8DC5C67}"/>
              </a:ext>
            </a:extLst>
          </p:cNvPr>
          <p:cNvPicPr>
            <a:picLocks noChangeAspect="1" noChangeArrowheads="1"/>
          </p:cNvPicPr>
          <p:nvPr userDrawn="1"/>
        </p:nvPicPr>
        <p:blipFill>
          <a:blip r:embed="rId3"/>
          <a:srcRect/>
          <a:stretch>
            <a:fillRect/>
          </a:stretch>
        </p:blipFill>
        <p:spPr bwMode="auto">
          <a:xfrm>
            <a:off x="10665921" y="146304"/>
            <a:ext cx="1118348" cy="1310850"/>
          </a:xfrm>
          <a:prstGeom prst="rect">
            <a:avLst/>
          </a:prstGeom>
          <a:noFill/>
          <a:ln w="9525">
            <a:noFill/>
            <a:miter lim="800000"/>
            <a:headEnd/>
            <a:tailEnd/>
          </a:ln>
        </p:spPr>
      </p:pic>
      <p:pic>
        <p:nvPicPr>
          <p:cNvPr id="9" name="Image 8">
            <a:extLst>
              <a:ext uri="{FF2B5EF4-FFF2-40B4-BE49-F238E27FC236}">
                <a16:creationId xmlns:a16="http://schemas.microsoft.com/office/drawing/2014/main" id="{50DBBFE5-182A-F2C6-E9F5-CF58C2C907C8}"/>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l="24738" t="27601" r="13431" b="12222"/>
          <a:stretch/>
        </p:blipFill>
        <p:spPr>
          <a:xfrm>
            <a:off x="-124671" y="6412397"/>
            <a:ext cx="6507292" cy="701635"/>
          </a:xfrm>
          <a:prstGeom prst="rect">
            <a:avLst/>
          </a:prstGeom>
        </p:spPr>
      </p:pic>
      <p:pic>
        <p:nvPicPr>
          <p:cNvPr id="10" name="Image 9">
            <a:extLst>
              <a:ext uri="{FF2B5EF4-FFF2-40B4-BE49-F238E27FC236}">
                <a16:creationId xmlns:a16="http://schemas.microsoft.com/office/drawing/2014/main" id="{23DA864B-BFD2-CCC6-8F8F-36E0551FA22F}"/>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Tree>
    <p:extLst>
      <p:ext uri="{BB962C8B-B14F-4D97-AF65-F5344CB8AC3E}">
        <p14:creationId xmlns:p14="http://schemas.microsoft.com/office/powerpoint/2010/main" val="276426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F239950-A3AB-8623-2601-A6065F19794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1" y="6151258"/>
            <a:ext cx="1129989" cy="701636"/>
          </a:xfrm>
          <a:prstGeom prst="rect">
            <a:avLst/>
          </a:prstGeom>
        </p:spPr>
      </p:pic>
      <p:sp>
        <p:nvSpPr>
          <p:cNvPr id="3" name="Espace réservé du contenu 2">
            <a:extLst>
              <a:ext uri="{FF2B5EF4-FFF2-40B4-BE49-F238E27FC236}">
                <a16:creationId xmlns:a16="http://schemas.microsoft.com/office/drawing/2014/main" id="{342A4CA4-C07F-B20A-7423-1D35F38C6CBF}"/>
              </a:ext>
            </a:extLst>
          </p:cNvPr>
          <p:cNvSpPr>
            <a:spLocks noGrp="1"/>
          </p:cNvSpPr>
          <p:nvPr>
            <p:ph sz="half" idx="1"/>
          </p:nvPr>
        </p:nvSpPr>
        <p:spPr>
          <a:xfrm>
            <a:off x="838200" y="885987"/>
            <a:ext cx="5181600" cy="5290976"/>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8215BD4F-994B-6133-62A5-1F5B6C64F3B0}"/>
              </a:ext>
            </a:extLst>
          </p:cNvPr>
          <p:cNvSpPr>
            <a:spLocks noGrp="1"/>
          </p:cNvSpPr>
          <p:nvPr>
            <p:ph sz="half" idx="2"/>
          </p:nvPr>
        </p:nvSpPr>
        <p:spPr>
          <a:xfrm>
            <a:off x="6172200" y="885987"/>
            <a:ext cx="5181600" cy="5290976"/>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u numéro de diapositive 6">
            <a:extLst>
              <a:ext uri="{FF2B5EF4-FFF2-40B4-BE49-F238E27FC236}">
                <a16:creationId xmlns:a16="http://schemas.microsoft.com/office/drawing/2014/main" id="{2C56DD05-3E82-F071-3FE1-0D8017425608}"/>
              </a:ext>
            </a:extLst>
          </p:cNvPr>
          <p:cNvSpPr>
            <a:spLocks noGrp="1"/>
          </p:cNvSpPr>
          <p:nvPr>
            <p:ph type="sldNum" sz="quarter" idx="12"/>
          </p:nvPr>
        </p:nvSpPr>
        <p:spPr>
          <a:xfrm>
            <a:off x="9448800" y="6573199"/>
            <a:ext cx="2743200" cy="365125"/>
          </a:xfrm>
        </p:spPr>
        <p:txBody>
          <a:bodyPr/>
          <a:lstStyle>
            <a:lvl1pPr>
              <a:defRPr>
                <a:solidFill>
                  <a:schemeClr val="tx1"/>
                </a:solidFill>
              </a:defRPr>
            </a:lvl1pPr>
          </a:lstStyle>
          <a:p>
            <a:fld id="{1F75E946-527F-4E47-9859-7A7D5E239E1C}" type="slidenum">
              <a:rPr lang="fr-BE" smtClean="0"/>
              <a:pPr/>
              <a:t>‹N°›</a:t>
            </a:fld>
            <a:endParaRPr lang="fr-BE"/>
          </a:p>
        </p:txBody>
      </p:sp>
      <p:sp>
        <p:nvSpPr>
          <p:cNvPr id="8" name="Titre 1">
            <a:extLst>
              <a:ext uri="{FF2B5EF4-FFF2-40B4-BE49-F238E27FC236}">
                <a16:creationId xmlns:a16="http://schemas.microsoft.com/office/drawing/2014/main" id="{9AED7E78-B530-CB39-CC32-D54AADFC4D97}"/>
              </a:ext>
            </a:extLst>
          </p:cNvPr>
          <p:cNvSpPr txBox="1">
            <a:spLocks/>
          </p:cNvSpPr>
          <p:nvPr userDrawn="1"/>
        </p:nvSpPr>
        <p:spPr>
          <a:xfrm>
            <a:off x="838200" y="36215"/>
            <a:ext cx="10515600" cy="8497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92D050"/>
                </a:solidFill>
                <a:latin typeface="Century Gothic" panose="020B0502020202020204" pitchFamily="34" charset="0"/>
                <a:ea typeface="+mj-ea"/>
                <a:cs typeface="+mj-cs"/>
              </a:defRPr>
            </a:lvl1pPr>
          </a:lstStyle>
          <a:p>
            <a:r>
              <a:rPr lang="fr-FR"/>
              <a:t>Modifiez le style du titre</a:t>
            </a:r>
            <a:endParaRPr lang="fr-BE"/>
          </a:p>
        </p:txBody>
      </p:sp>
      <p:pic>
        <p:nvPicPr>
          <p:cNvPr id="9" name="Image 8">
            <a:extLst>
              <a:ext uri="{FF2B5EF4-FFF2-40B4-BE49-F238E27FC236}">
                <a16:creationId xmlns:a16="http://schemas.microsoft.com/office/drawing/2014/main" id="{9A21BDA8-FF01-4973-17F6-D34D5D648F61}"/>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6832" y="6270643"/>
            <a:ext cx="1502736" cy="536538"/>
          </a:xfrm>
          <a:prstGeom prst="rect">
            <a:avLst/>
          </a:prstGeom>
        </p:spPr>
      </p:pic>
      <p:pic>
        <p:nvPicPr>
          <p:cNvPr id="10" name="Image 9">
            <a:extLst>
              <a:ext uri="{FF2B5EF4-FFF2-40B4-BE49-F238E27FC236}">
                <a16:creationId xmlns:a16="http://schemas.microsoft.com/office/drawing/2014/main" id="{0F46FBD6-8103-6F1B-3D02-4C79F77F636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06022" y="6404945"/>
            <a:ext cx="6507292" cy="701635"/>
          </a:xfrm>
          <a:prstGeom prst="rect">
            <a:avLst/>
          </a:prstGeom>
        </p:spPr>
      </p:pic>
    </p:spTree>
    <p:extLst>
      <p:ext uri="{BB962C8B-B14F-4D97-AF65-F5344CB8AC3E}">
        <p14:creationId xmlns:p14="http://schemas.microsoft.com/office/powerpoint/2010/main" val="367584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9D942D2-6773-8C3A-A829-C350E007ABE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1" y="6151258"/>
            <a:ext cx="1129989" cy="701636"/>
          </a:xfrm>
          <a:prstGeom prst="rect">
            <a:avLst/>
          </a:prstGeom>
        </p:spPr>
      </p:pic>
      <p:sp>
        <p:nvSpPr>
          <p:cNvPr id="3" name="Espace réservé du texte 2">
            <a:extLst>
              <a:ext uri="{FF2B5EF4-FFF2-40B4-BE49-F238E27FC236}">
                <a16:creationId xmlns:a16="http://schemas.microsoft.com/office/drawing/2014/main" id="{7F45AA00-8431-D11C-E08B-9B799DB66303}"/>
              </a:ext>
            </a:extLst>
          </p:cNvPr>
          <p:cNvSpPr>
            <a:spLocks noGrp="1"/>
          </p:cNvSpPr>
          <p:nvPr>
            <p:ph type="body" idx="1"/>
          </p:nvPr>
        </p:nvSpPr>
        <p:spPr>
          <a:xfrm>
            <a:off x="839788" y="787651"/>
            <a:ext cx="5157787" cy="849772"/>
          </a:xfrm>
        </p:spPr>
        <p:txBody>
          <a:bodyPr anchor="b"/>
          <a:lstStyle>
            <a:lvl1pPr marL="0" indent="0" algn="ctr">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781824D-01E8-32BC-68F1-0350514188CC}"/>
              </a:ext>
            </a:extLst>
          </p:cNvPr>
          <p:cNvSpPr>
            <a:spLocks noGrp="1"/>
          </p:cNvSpPr>
          <p:nvPr>
            <p:ph sz="half" idx="2"/>
          </p:nvPr>
        </p:nvSpPr>
        <p:spPr>
          <a:xfrm>
            <a:off x="839788" y="1637423"/>
            <a:ext cx="5157787" cy="455224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2987EA7-EE2E-EB78-0D34-40ECB965EC2B}"/>
              </a:ext>
            </a:extLst>
          </p:cNvPr>
          <p:cNvSpPr>
            <a:spLocks noGrp="1"/>
          </p:cNvSpPr>
          <p:nvPr>
            <p:ph type="body" sz="quarter" idx="3"/>
          </p:nvPr>
        </p:nvSpPr>
        <p:spPr>
          <a:xfrm>
            <a:off x="6172200" y="787651"/>
            <a:ext cx="5183188" cy="849772"/>
          </a:xfrm>
        </p:spPr>
        <p:txBody>
          <a:bodyPr anchor="b"/>
          <a:lstStyle>
            <a:lvl1pPr marL="0" indent="0" algn="ctr">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A3E36D-C168-5E6A-3455-921072EE987D}"/>
              </a:ext>
            </a:extLst>
          </p:cNvPr>
          <p:cNvSpPr>
            <a:spLocks noGrp="1"/>
          </p:cNvSpPr>
          <p:nvPr>
            <p:ph sz="quarter" idx="4"/>
          </p:nvPr>
        </p:nvSpPr>
        <p:spPr>
          <a:xfrm>
            <a:off x="6172200" y="1637423"/>
            <a:ext cx="5183188" cy="455224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9" name="Espace réservé du numéro de diapositive 8">
            <a:extLst>
              <a:ext uri="{FF2B5EF4-FFF2-40B4-BE49-F238E27FC236}">
                <a16:creationId xmlns:a16="http://schemas.microsoft.com/office/drawing/2014/main" id="{AB7B76AE-106F-156A-4561-C2316F9A8B99}"/>
              </a:ext>
            </a:extLst>
          </p:cNvPr>
          <p:cNvSpPr>
            <a:spLocks noGrp="1"/>
          </p:cNvSpPr>
          <p:nvPr>
            <p:ph type="sldNum" sz="quarter" idx="12"/>
          </p:nvPr>
        </p:nvSpPr>
        <p:spPr>
          <a:xfrm>
            <a:off x="9448800" y="6559157"/>
            <a:ext cx="2743200" cy="365125"/>
          </a:xfrm>
        </p:spPr>
        <p:txBody>
          <a:bodyPr/>
          <a:lstStyle>
            <a:lvl1pPr>
              <a:defRPr>
                <a:solidFill>
                  <a:schemeClr val="tx1"/>
                </a:solidFill>
              </a:defRPr>
            </a:lvl1pPr>
          </a:lstStyle>
          <a:p>
            <a:fld id="{1F75E946-527F-4E47-9859-7A7D5E239E1C}" type="slidenum">
              <a:rPr lang="fr-BE" smtClean="0"/>
              <a:pPr/>
              <a:t>‹N°›</a:t>
            </a:fld>
            <a:endParaRPr lang="fr-BE"/>
          </a:p>
        </p:txBody>
      </p:sp>
      <p:sp>
        <p:nvSpPr>
          <p:cNvPr id="10" name="Titre 1">
            <a:extLst>
              <a:ext uri="{FF2B5EF4-FFF2-40B4-BE49-F238E27FC236}">
                <a16:creationId xmlns:a16="http://schemas.microsoft.com/office/drawing/2014/main" id="{BFED72A6-E4DA-1B28-F8A5-D7C3D0C6049F}"/>
              </a:ext>
            </a:extLst>
          </p:cNvPr>
          <p:cNvSpPr txBox="1">
            <a:spLocks/>
          </p:cNvSpPr>
          <p:nvPr userDrawn="1"/>
        </p:nvSpPr>
        <p:spPr>
          <a:xfrm>
            <a:off x="838200" y="36215"/>
            <a:ext cx="10515600" cy="8497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92D050"/>
                </a:solidFill>
                <a:latin typeface="Century Gothic" panose="020B0502020202020204" pitchFamily="34" charset="0"/>
                <a:ea typeface="+mj-ea"/>
                <a:cs typeface="+mj-cs"/>
              </a:defRPr>
            </a:lvl1pPr>
          </a:lstStyle>
          <a:p>
            <a:r>
              <a:rPr lang="fr-FR"/>
              <a:t>Modifiez le style du titre</a:t>
            </a:r>
            <a:endParaRPr lang="fr-BE"/>
          </a:p>
        </p:txBody>
      </p:sp>
      <p:pic>
        <p:nvPicPr>
          <p:cNvPr id="11" name="Image 10">
            <a:extLst>
              <a:ext uri="{FF2B5EF4-FFF2-40B4-BE49-F238E27FC236}">
                <a16:creationId xmlns:a16="http://schemas.microsoft.com/office/drawing/2014/main" id="{0D8F028C-3997-B61B-A072-DAD57EA431C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6832" y="6270643"/>
            <a:ext cx="1502736" cy="536538"/>
          </a:xfrm>
          <a:prstGeom prst="rect">
            <a:avLst/>
          </a:prstGeom>
        </p:spPr>
      </p:pic>
      <p:pic>
        <p:nvPicPr>
          <p:cNvPr id="12" name="Image 11">
            <a:extLst>
              <a:ext uri="{FF2B5EF4-FFF2-40B4-BE49-F238E27FC236}">
                <a16:creationId xmlns:a16="http://schemas.microsoft.com/office/drawing/2014/main" id="{540D5192-48DC-1C44-FBCA-1EAF2C4C6F1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06022" y="6404945"/>
            <a:ext cx="6507292" cy="701635"/>
          </a:xfrm>
          <a:prstGeom prst="rect">
            <a:avLst/>
          </a:prstGeom>
        </p:spPr>
      </p:pic>
    </p:spTree>
    <p:extLst>
      <p:ext uri="{BB962C8B-B14F-4D97-AF65-F5344CB8AC3E}">
        <p14:creationId xmlns:p14="http://schemas.microsoft.com/office/powerpoint/2010/main" val="230411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lstStyle/>
          <a:p>
            <a:r>
              <a:rPr lang="fr-FR"/>
              <a:t>CLIQUEZ ET MODIFIEZ LE TITRE</a:t>
            </a:r>
          </a:p>
        </p:txBody>
      </p:sp>
      <p:sp>
        <p:nvSpPr>
          <p:cNvPr id="3" name="Espace réservé du contenu 2"/>
          <p:cNvSpPr>
            <a:spLocks noGrp="1"/>
          </p:cNvSpPr>
          <p:nvPr>
            <p:ph sz="half" idx="1"/>
          </p:nvPr>
        </p:nvSpPr>
        <p:spPr>
          <a:xfrm>
            <a:off x="1005736" y="1200151"/>
            <a:ext cx="4988664" cy="3394075"/>
          </a:xfrm>
        </p:spPr>
        <p:txBody>
          <a:bodyPr/>
          <a:lstStyle>
            <a:lvl1pPr>
              <a:defRPr sz="3200"/>
            </a:lvl1pPr>
            <a:lvl2pPr>
              <a:defRPr sz="2667"/>
            </a:lvl2pPr>
            <a:lvl3pPr>
              <a:defRPr sz="2400"/>
            </a:lvl3pPr>
            <a:lvl4pPr>
              <a:defRPr sz="2133"/>
            </a:lvl4pPr>
            <a:lvl5pPr>
              <a:defRPr sz="1867"/>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200151"/>
            <a:ext cx="5032136" cy="3394075"/>
          </a:xfrm>
        </p:spPr>
        <p:txBody>
          <a:bodyPr/>
          <a:lstStyle>
            <a:lvl1pPr>
              <a:defRPr sz="3200"/>
            </a:lvl1pPr>
            <a:lvl2pPr>
              <a:defRPr sz="2667"/>
            </a:lvl2pPr>
            <a:lvl3pPr>
              <a:defRPr sz="2400"/>
            </a:lvl3pPr>
            <a:lvl4pPr>
              <a:defRPr sz="2133"/>
            </a:lvl4pPr>
            <a:lvl5pPr>
              <a:defRPr sz="1867"/>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53233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57A3E92-64B6-4AF0-8918-275BDF956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9980D98-37F4-E813-D2B2-911E821A1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D9184AE-361F-B789-7728-EB4D72823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a:extLst>
              <a:ext uri="{FF2B5EF4-FFF2-40B4-BE49-F238E27FC236}">
                <a16:creationId xmlns:a16="http://schemas.microsoft.com/office/drawing/2014/main" id="{A3C18431-3B9D-4F42-8BB6-6C924ABE3A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96455A8A-CCA0-11F1-4148-13946D5FE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5E946-527F-4E47-9859-7A7D5E239E1C}" type="slidenum">
              <a:rPr lang="fr-BE" smtClean="0"/>
              <a:t>‹N°›</a:t>
            </a:fld>
            <a:endParaRPr lang="fr-BE"/>
          </a:p>
        </p:txBody>
      </p:sp>
    </p:spTree>
    <p:extLst>
      <p:ext uri="{BB962C8B-B14F-4D97-AF65-F5344CB8AC3E}">
        <p14:creationId xmlns:p14="http://schemas.microsoft.com/office/powerpoint/2010/main" val="238637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ol.environnement.wallonie.be/hom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2E70115A-3230-76CE-E95B-E0770740E9F2}"/>
              </a:ext>
            </a:extLst>
          </p:cNvPr>
          <p:cNvSpPr>
            <a:spLocks noGrp="1"/>
          </p:cNvSpPr>
          <p:nvPr>
            <p:ph type="ctrTitle"/>
          </p:nvPr>
        </p:nvSpPr>
        <p:spPr/>
        <p:txBody>
          <a:bodyPr/>
          <a:lstStyle/>
          <a:p>
            <a:r>
              <a:rPr lang="fr-BE" dirty="0"/>
              <a:t>Les enjeux du CCS</a:t>
            </a:r>
          </a:p>
        </p:txBody>
      </p:sp>
      <p:sp>
        <p:nvSpPr>
          <p:cNvPr id="18" name="Sous-titre 17">
            <a:extLst>
              <a:ext uri="{FF2B5EF4-FFF2-40B4-BE49-F238E27FC236}">
                <a16:creationId xmlns:a16="http://schemas.microsoft.com/office/drawing/2014/main" id="{4F3750C9-5315-4E82-93B4-1244C54BE88D}"/>
              </a:ext>
            </a:extLst>
          </p:cNvPr>
          <p:cNvSpPr>
            <a:spLocks noGrp="1"/>
          </p:cNvSpPr>
          <p:nvPr>
            <p:ph type="subTitle" idx="1"/>
          </p:nvPr>
        </p:nvSpPr>
        <p:spPr/>
        <p:txBody>
          <a:bodyPr/>
          <a:lstStyle/>
          <a:p>
            <a:r>
              <a:rPr lang="fr-BE" dirty="0"/>
              <a:t>Laura CLOSSET</a:t>
            </a:r>
          </a:p>
        </p:txBody>
      </p:sp>
      <p:sp>
        <p:nvSpPr>
          <p:cNvPr id="19" name="Espace réservé du texte 18">
            <a:extLst>
              <a:ext uri="{FF2B5EF4-FFF2-40B4-BE49-F238E27FC236}">
                <a16:creationId xmlns:a16="http://schemas.microsoft.com/office/drawing/2014/main" id="{81F4208C-AD0D-311B-ADEE-FE91CC73BF8D}"/>
              </a:ext>
            </a:extLst>
          </p:cNvPr>
          <p:cNvSpPr>
            <a:spLocks noGrp="1"/>
          </p:cNvSpPr>
          <p:nvPr>
            <p:ph type="body" sz="quarter" idx="13"/>
          </p:nvPr>
        </p:nvSpPr>
        <p:spPr/>
        <p:txBody>
          <a:bodyPr/>
          <a:lstStyle/>
          <a:p>
            <a:r>
              <a:rPr lang="fr-BE" sz="1801" b="1" dirty="0">
                <a:solidFill>
                  <a:schemeClr val="accent1">
                    <a:lumMod val="40000"/>
                    <a:lumOff val="60000"/>
                  </a:schemeClr>
                </a:solidFill>
                <a:latin typeface="Century Gothic" panose="020B0502020202020204" pitchFamily="34" charset="0"/>
                <a:cs typeface="Arial"/>
              </a:rPr>
              <a:t>Direction de l’Assainissement des Sols - Département du Sol et des Déchets </a:t>
            </a:r>
            <a:endParaRPr lang="fr-FR" sz="1801" b="1" dirty="0">
              <a:solidFill>
                <a:schemeClr val="accent1">
                  <a:lumMod val="40000"/>
                  <a:lumOff val="60000"/>
                </a:schemeClr>
              </a:solidFill>
              <a:latin typeface="Century Gothic" panose="020B0502020202020204" pitchFamily="34" charset="0"/>
              <a:cs typeface="Arial" panose="020B0604020202020204" pitchFamily="34" charset="0"/>
            </a:endParaRPr>
          </a:p>
          <a:p>
            <a:endParaRPr lang="fr-BE" dirty="0"/>
          </a:p>
        </p:txBody>
      </p:sp>
      <p:sp>
        <p:nvSpPr>
          <p:cNvPr id="6" name="Rectangle 5">
            <a:extLst>
              <a:ext uri="{FF2B5EF4-FFF2-40B4-BE49-F238E27FC236}">
                <a16:creationId xmlns:a16="http://schemas.microsoft.com/office/drawing/2014/main" id="{B1990180-ACB2-5CA0-6F01-F075533D1EDF}"/>
              </a:ext>
            </a:extLst>
          </p:cNvPr>
          <p:cNvSpPr/>
          <p:nvPr/>
        </p:nvSpPr>
        <p:spPr>
          <a:xfrm>
            <a:off x="1078728" y="5684880"/>
            <a:ext cx="10034548" cy="338554"/>
          </a:xfrm>
          <a:prstGeom prst="rect">
            <a:avLst/>
          </a:prstGeom>
        </p:spPr>
        <p:txBody>
          <a:bodyPr wrap="square">
            <a:spAutoFit/>
          </a:bodyPr>
          <a:lstStyle/>
          <a:p>
            <a:pPr algn="ctr" defTabSz="609600"/>
            <a:r>
              <a:rPr lang="fr-BE" sz="1600" i="1" dirty="0">
                <a:latin typeface="Century Gothic" panose="020B0502020202020204" pitchFamily="34" charset="0"/>
                <a:cs typeface="Arial" panose="020B0604020202020204" pitchFamily="34" charset="0"/>
              </a:rPr>
              <a:t>Formation continue experts sols – 08 et 15 juin 2023</a:t>
            </a:r>
            <a:endParaRPr lang="fr-FR" sz="1600" i="1" dirty="0">
              <a:latin typeface="Century Gothic" panose="020B0502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57E8E42-2510-C42B-936F-887199938EB3}"/>
              </a:ext>
            </a:extLst>
          </p:cNvPr>
          <p:cNvSpPr/>
          <p:nvPr/>
        </p:nvSpPr>
        <p:spPr>
          <a:xfrm>
            <a:off x="1078728" y="6048638"/>
            <a:ext cx="10034548" cy="338554"/>
          </a:xfrm>
          <a:prstGeom prst="rect">
            <a:avLst/>
          </a:prstGeom>
        </p:spPr>
        <p:txBody>
          <a:bodyPr wrap="square">
            <a:spAutoFit/>
          </a:bodyPr>
          <a:lstStyle/>
          <a:p>
            <a:pPr algn="ctr" defTabSz="609600"/>
            <a:r>
              <a:rPr lang="fr-BE" sz="1600" i="1" dirty="0">
                <a:latin typeface="Century Gothic" panose="020B0502020202020204" pitchFamily="34" charset="0"/>
                <a:cs typeface="Arial" panose="020B0604020202020204" pitchFamily="34" charset="0"/>
              </a:rPr>
              <a:t>Moulins de </a:t>
            </a:r>
            <a:r>
              <a:rPr lang="fr-BE" sz="1600" i="1" dirty="0" err="1">
                <a:latin typeface="Century Gothic" panose="020B0502020202020204" pitchFamily="34" charset="0"/>
                <a:cs typeface="Arial" panose="020B0604020202020204" pitchFamily="34" charset="0"/>
              </a:rPr>
              <a:t>Beez</a:t>
            </a:r>
            <a:endParaRPr lang="fr-FR" sz="1600"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1951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A6EF71A-557A-FC2D-D8E0-7ABDA4ADBA69}"/>
              </a:ext>
            </a:extLst>
          </p:cNvPr>
          <p:cNvSpPr>
            <a:spLocks noGrp="1"/>
          </p:cNvSpPr>
          <p:nvPr>
            <p:ph type="title"/>
          </p:nvPr>
        </p:nvSpPr>
        <p:spPr/>
        <p:txBody>
          <a:bodyPr/>
          <a:lstStyle/>
          <a:p>
            <a:r>
              <a:rPr lang="fr-BE" b="1" dirty="0"/>
              <a:t>Exemple</a:t>
            </a:r>
          </a:p>
        </p:txBody>
      </p:sp>
      <p:pic>
        <p:nvPicPr>
          <p:cNvPr id="6" name="Picture 6">
            <a:extLst>
              <a:ext uri="{FF2B5EF4-FFF2-40B4-BE49-F238E27FC236}">
                <a16:creationId xmlns:a16="http://schemas.microsoft.com/office/drawing/2014/main" id="{ABD3D990-3A37-4B63-A0C5-E8AD017CAC8A}"/>
              </a:ext>
            </a:extLst>
          </p:cNvPr>
          <p:cNvPicPr>
            <a:picLocks noGrp="1" noChangeAspect="1"/>
          </p:cNvPicPr>
          <p:nvPr>
            <p:ph idx="1"/>
          </p:nvPr>
        </p:nvPicPr>
        <p:blipFill>
          <a:blip r:embed="rId3"/>
          <a:stretch>
            <a:fillRect/>
          </a:stretch>
        </p:blipFill>
        <p:spPr>
          <a:xfrm>
            <a:off x="436584" y="764969"/>
            <a:ext cx="6835732" cy="3406435"/>
          </a:xfrm>
        </p:spPr>
      </p:pic>
      <p:pic>
        <p:nvPicPr>
          <p:cNvPr id="7" name="Picture 7">
            <a:extLst>
              <a:ext uri="{FF2B5EF4-FFF2-40B4-BE49-F238E27FC236}">
                <a16:creationId xmlns:a16="http://schemas.microsoft.com/office/drawing/2014/main" id="{A20B8EFB-8DA5-366D-9405-B290B577E598}"/>
              </a:ext>
            </a:extLst>
          </p:cNvPr>
          <p:cNvPicPr>
            <a:picLocks noChangeAspect="1"/>
          </p:cNvPicPr>
          <p:nvPr/>
        </p:nvPicPr>
        <p:blipFill>
          <a:blip r:embed="rId4"/>
          <a:stretch>
            <a:fillRect/>
          </a:stretch>
        </p:blipFill>
        <p:spPr>
          <a:xfrm>
            <a:off x="4503723" y="3476502"/>
            <a:ext cx="6835732" cy="2789704"/>
          </a:xfrm>
          <a:prstGeom prst="rect">
            <a:avLst/>
          </a:prstGeom>
        </p:spPr>
      </p:pic>
      <p:pic>
        <p:nvPicPr>
          <p:cNvPr id="10" name="Graphique 9" descr="Point d’interrogation avec un remplissage uni">
            <a:extLst>
              <a:ext uri="{FF2B5EF4-FFF2-40B4-BE49-F238E27FC236}">
                <a16:creationId xmlns:a16="http://schemas.microsoft.com/office/drawing/2014/main" id="{90F6C0AF-D4D6-77EC-0A55-4BFC5DFAEC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6362" y="5075467"/>
            <a:ext cx="1031966" cy="1031966"/>
          </a:xfrm>
          <a:prstGeom prst="rect">
            <a:avLst/>
          </a:prstGeom>
        </p:spPr>
      </p:pic>
      <p:sp>
        <p:nvSpPr>
          <p:cNvPr id="2" name="Signe de multiplication 1">
            <a:extLst>
              <a:ext uri="{FF2B5EF4-FFF2-40B4-BE49-F238E27FC236}">
                <a16:creationId xmlns:a16="http://schemas.microsoft.com/office/drawing/2014/main" id="{97C45D8B-D476-C851-2485-BA01A4150C65}"/>
              </a:ext>
            </a:extLst>
          </p:cNvPr>
          <p:cNvSpPr/>
          <p:nvPr/>
        </p:nvSpPr>
        <p:spPr>
          <a:xfrm>
            <a:off x="1267097" y="3429000"/>
            <a:ext cx="1672046" cy="705394"/>
          </a:xfrm>
          <a:prstGeom prst="mathMultiply">
            <a:avLst>
              <a:gd name="adj1" fmla="val 87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Signe de multiplication 4">
            <a:extLst>
              <a:ext uri="{FF2B5EF4-FFF2-40B4-BE49-F238E27FC236}">
                <a16:creationId xmlns:a16="http://schemas.microsoft.com/office/drawing/2014/main" id="{17809972-7B5F-5EA9-B972-205FDE31298A}"/>
              </a:ext>
            </a:extLst>
          </p:cNvPr>
          <p:cNvSpPr/>
          <p:nvPr/>
        </p:nvSpPr>
        <p:spPr>
          <a:xfrm>
            <a:off x="4518068" y="2904067"/>
            <a:ext cx="1672046" cy="705394"/>
          </a:xfrm>
          <a:prstGeom prst="mathMultiply">
            <a:avLst>
              <a:gd name="adj1" fmla="val 87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 droite 7">
            <a:extLst>
              <a:ext uri="{FF2B5EF4-FFF2-40B4-BE49-F238E27FC236}">
                <a16:creationId xmlns:a16="http://schemas.microsoft.com/office/drawing/2014/main" id="{29BE9E90-7B50-8931-2DC1-E9BC332E6431}"/>
              </a:ext>
            </a:extLst>
          </p:cNvPr>
          <p:cNvSpPr/>
          <p:nvPr/>
        </p:nvSpPr>
        <p:spPr>
          <a:xfrm>
            <a:off x="6190114" y="3173129"/>
            <a:ext cx="858644" cy="16726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9" name="ZoneTexte 8">
            <a:extLst>
              <a:ext uri="{FF2B5EF4-FFF2-40B4-BE49-F238E27FC236}">
                <a16:creationId xmlns:a16="http://schemas.microsoft.com/office/drawing/2014/main" id="{4AA0A013-B89A-2898-B0BE-C4F531F50E27}"/>
              </a:ext>
            </a:extLst>
          </p:cNvPr>
          <p:cNvSpPr txBox="1"/>
          <p:nvPr/>
        </p:nvSpPr>
        <p:spPr>
          <a:xfrm>
            <a:off x="7048758" y="3059668"/>
            <a:ext cx="4083537" cy="369332"/>
          </a:xfrm>
          <a:prstGeom prst="rect">
            <a:avLst/>
          </a:prstGeom>
          <a:noFill/>
        </p:spPr>
        <p:txBody>
          <a:bodyPr wrap="square" rtlCol="0">
            <a:spAutoFit/>
          </a:bodyPr>
          <a:lstStyle/>
          <a:p>
            <a:r>
              <a:rPr lang="fr-BE" dirty="0">
                <a:latin typeface="Century Gothic" panose="020B0502020202020204" pitchFamily="34" charset="0"/>
              </a:rPr>
              <a:t>Zone d’activité économique mixte </a:t>
            </a:r>
          </a:p>
        </p:txBody>
      </p:sp>
      <p:sp>
        <p:nvSpPr>
          <p:cNvPr id="11" name="Flèche : droite 10">
            <a:extLst>
              <a:ext uri="{FF2B5EF4-FFF2-40B4-BE49-F238E27FC236}">
                <a16:creationId xmlns:a16="http://schemas.microsoft.com/office/drawing/2014/main" id="{70E2D777-6E10-2F82-7BA5-CC05C3282056}"/>
              </a:ext>
            </a:extLst>
          </p:cNvPr>
          <p:cNvSpPr/>
          <p:nvPr/>
        </p:nvSpPr>
        <p:spPr>
          <a:xfrm>
            <a:off x="852545" y="4158235"/>
            <a:ext cx="858644" cy="16726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2" name="ZoneTexte 11">
            <a:extLst>
              <a:ext uri="{FF2B5EF4-FFF2-40B4-BE49-F238E27FC236}">
                <a16:creationId xmlns:a16="http://schemas.microsoft.com/office/drawing/2014/main" id="{63396C31-704B-14B3-2048-757588C9BAAF}"/>
              </a:ext>
            </a:extLst>
          </p:cNvPr>
          <p:cNvSpPr txBox="1"/>
          <p:nvPr/>
        </p:nvSpPr>
        <p:spPr>
          <a:xfrm>
            <a:off x="1837254" y="4057203"/>
            <a:ext cx="1278480" cy="369332"/>
          </a:xfrm>
          <a:prstGeom prst="rect">
            <a:avLst/>
          </a:prstGeom>
          <a:noFill/>
        </p:spPr>
        <p:txBody>
          <a:bodyPr wrap="square" rtlCol="0">
            <a:spAutoFit/>
          </a:bodyPr>
          <a:lstStyle/>
          <a:p>
            <a:r>
              <a:rPr lang="fr-BE" dirty="0">
                <a:latin typeface="Century Gothic" panose="020B0502020202020204" pitchFamily="34" charset="0"/>
              </a:rPr>
              <a:t>Industrie </a:t>
            </a:r>
          </a:p>
        </p:txBody>
      </p:sp>
      <p:sp>
        <p:nvSpPr>
          <p:cNvPr id="4" name="Espace réservé du numéro de diapositive 3">
            <a:extLst>
              <a:ext uri="{FF2B5EF4-FFF2-40B4-BE49-F238E27FC236}">
                <a16:creationId xmlns:a16="http://schemas.microsoft.com/office/drawing/2014/main" id="{0B6A87B7-3779-5835-C157-867E303C067E}"/>
              </a:ext>
            </a:extLst>
          </p:cNvPr>
          <p:cNvSpPr>
            <a:spLocks noGrp="1"/>
          </p:cNvSpPr>
          <p:nvPr>
            <p:ph type="sldNum" sz="quarter" idx="12"/>
          </p:nvPr>
        </p:nvSpPr>
        <p:spPr/>
        <p:txBody>
          <a:bodyPr/>
          <a:lstStyle/>
          <a:p>
            <a:fld id="{1F75E946-527F-4E47-9859-7A7D5E239E1C}" type="slidenum">
              <a:rPr lang="fr-BE" smtClean="0"/>
              <a:pPr/>
              <a:t>10</a:t>
            </a:fld>
            <a:endParaRPr lang="fr-BE"/>
          </a:p>
        </p:txBody>
      </p:sp>
      <p:sp>
        <p:nvSpPr>
          <p:cNvPr id="13" name="Rectangle 12">
            <a:extLst>
              <a:ext uri="{FF2B5EF4-FFF2-40B4-BE49-F238E27FC236}">
                <a16:creationId xmlns:a16="http://schemas.microsoft.com/office/drawing/2014/main" id="{D9EC97B7-C19B-D69A-707F-7FC11F01207B}"/>
              </a:ext>
            </a:extLst>
          </p:cNvPr>
          <p:cNvSpPr/>
          <p:nvPr/>
        </p:nvSpPr>
        <p:spPr>
          <a:xfrm>
            <a:off x="1192530" y="2647950"/>
            <a:ext cx="1155700" cy="14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a:extLst>
              <a:ext uri="{FF2B5EF4-FFF2-40B4-BE49-F238E27FC236}">
                <a16:creationId xmlns:a16="http://schemas.microsoft.com/office/drawing/2014/main" id="{ED26FAC9-88A4-4844-59F6-6CF8E7AC06E6}"/>
              </a:ext>
            </a:extLst>
          </p:cNvPr>
          <p:cNvSpPr/>
          <p:nvPr/>
        </p:nvSpPr>
        <p:spPr>
          <a:xfrm>
            <a:off x="2520950" y="2468187"/>
            <a:ext cx="647700" cy="5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a:extLst>
              <a:ext uri="{FF2B5EF4-FFF2-40B4-BE49-F238E27FC236}">
                <a16:creationId xmlns:a16="http://schemas.microsoft.com/office/drawing/2014/main" id="{8CEEC72E-AA9D-EDD1-B75B-5EE946FF0C24}"/>
              </a:ext>
            </a:extLst>
          </p:cNvPr>
          <p:cNvSpPr/>
          <p:nvPr/>
        </p:nvSpPr>
        <p:spPr>
          <a:xfrm>
            <a:off x="10000189" y="5905856"/>
            <a:ext cx="867927" cy="125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ZoneTexte 15">
            <a:extLst>
              <a:ext uri="{FF2B5EF4-FFF2-40B4-BE49-F238E27FC236}">
                <a16:creationId xmlns:a16="http://schemas.microsoft.com/office/drawing/2014/main" id="{AB91739F-5A0C-45E0-8298-A4D86EA55A23}"/>
              </a:ext>
            </a:extLst>
          </p:cNvPr>
          <p:cNvSpPr txBox="1"/>
          <p:nvPr/>
        </p:nvSpPr>
        <p:spPr>
          <a:xfrm>
            <a:off x="2844800" y="2285703"/>
            <a:ext cx="1009650" cy="261610"/>
          </a:xfrm>
          <a:prstGeom prst="rect">
            <a:avLst/>
          </a:prstGeom>
          <a:solidFill>
            <a:schemeClr val="bg1"/>
          </a:solidFill>
          <a:ln>
            <a:solidFill>
              <a:schemeClr val="bg1"/>
            </a:solidFill>
          </a:ln>
        </p:spPr>
        <p:txBody>
          <a:bodyPr wrap="square" rtlCol="0">
            <a:spAutoFit/>
          </a:bodyPr>
          <a:lstStyle/>
          <a:p>
            <a:r>
              <a:rPr lang="fr-BE" sz="1100" dirty="0">
                <a:latin typeface="Century Gothic" panose="020B0502020202020204" pitchFamily="34" charset="0"/>
              </a:rPr>
              <a:t>n°45</a:t>
            </a:r>
          </a:p>
        </p:txBody>
      </p:sp>
      <p:sp>
        <p:nvSpPr>
          <p:cNvPr id="17" name="ZoneTexte 16">
            <a:extLst>
              <a:ext uri="{FF2B5EF4-FFF2-40B4-BE49-F238E27FC236}">
                <a16:creationId xmlns:a16="http://schemas.microsoft.com/office/drawing/2014/main" id="{3508D620-4646-CCDF-55F7-E130E06D70B0}"/>
              </a:ext>
            </a:extLst>
          </p:cNvPr>
          <p:cNvSpPr txBox="1"/>
          <p:nvPr/>
        </p:nvSpPr>
        <p:spPr>
          <a:xfrm>
            <a:off x="1549092" y="2487787"/>
            <a:ext cx="1672047" cy="261610"/>
          </a:xfrm>
          <a:prstGeom prst="rect">
            <a:avLst/>
          </a:prstGeom>
          <a:solidFill>
            <a:schemeClr val="bg1"/>
          </a:solidFill>
          <a:ln>
            <a:solidFill>
              <a:schemeClr val="bg1"/>
            </a:solidFill>
          </a:ln>
        </p:spPr>
        <p:txBody>
          <a:bodyPr wrap="square" rtlCol="0">
            <a:spAutoFit/>
          </a:bodyPr>
          <a:lstStyle/>
          <a:p>
            <a:r>
              <a:rPr lang="fr-BE" sz="1050" dirty="0">
                <a:latin typeface="Century Gothic" panose="020B0502020202020204" pitchFamily="34" charset="0"/>
              </a:rPr>
              <a:t>Commune : Tournai</a:t>
            </a:r>
          </a:p>
        </p:txBody>
      </p:sp>
    </p:spTree>
    <p:extLst>
      <p:ext uri="{BB962C8B-B14F-4D97-AF65-F5344CB8AC3E}">
        <p14:creationId xmlns:p14="http://schemas.microsoft.com/office/powerpoint/2010/main" val="12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25388407-5BBC-F781-410B-266B71445DD7}"/>
              </a:ext>
            </a:extLst>
          </p:cNvPr>
          <p:cNvGraphicFramePr>
            <a:graphicFrameLocks noGrp="1"/>
          </p:cNvGraphicFramePr>
          <p:nvPr>
            <p:ph idx="1"/>
            <p:extLst>
              <p:ext uri="{D42A27DB-BD31-4B8C-83A1-F6EECF244321}">
                <p14:modId xmlns:p14="http://schemas.microsoft.com/office/powerpoint/2010/main" val="3575324394"/>
              </p:ext>
            </p:extLst>
          </p:nvPr>
        </p:nvGraphicFramePr>
        <p:xfrm>
          <a:off x="738909" y="1417639"/>
          <a:ext cx="10490827" cy="430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77A1BDC9-454C-1FF3-7530-8A75EE79C5CA}"/>
              </a:ext>
            </a:extLst>
          </p:cNvPr>
          <p:cNvSpPr>
            <a:spLocks noGrp="1"/>
          </p:cNvSpPr>
          <p:nvPr>
            <p:ph type="sldNum" sz="quarter" idx="12"/>
          </p:nvPr>
        </p:nvSpPr>
        <p:spPr/>
        <p:txBody>
          <a:bodyPr/>
          <a:lstStyle/>
          <a:p>
            <a:fld id="{1F75E946-527F-4E47-9859-7A7D5E239E1C}" type="slidenum">
              <a:rPr lang="fr-BE" smtClean="0"/>
              <a:pPr/>
              <a:t>11</a:t>
            </a:fld>
            <a:endParaRPr lang="fr-BE"/>
          </a:p>
        </p:txBody>
      </p:sp>
      <p:sp>
        <p:nvSpPr>
          <p:cNvPr id="4" name="Titre 2">
            <a:extLst>
              <a:ext uri="{FF2B5EF4-FFF2-40B4-BE49-F238E27FC236}">
                <a16:creationId xmlns:a16="http://schemas.microsoft.com/office/drawing/2014/main" id="{D1892FD8-389B-C186-5EFE-23E5B917474D}"/>
              </a:ext>
            </a:extLst>
          </p:cNvPr>
          <p:cNvSpPr txBox="1">
            <a:spLocks/>
          </p:cNvSpPr>
          <p:nvPr/>
        </p:nvSpPr>
        <p:spPr>
          <a:xfrm>
            <a:off x="838200" y="36215"/>
            <a:ext cx="10515600" cy="8497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92D050"/>
                </a:solidFill>
                <a:latin typeface="Century Gothic" panose="020B0502020202020204" pitchFamily="34" charset="0"/>
                <a:ea typeface="+mj-ea"/>
                <a:cs typeface="+mj-cs"/>
              </a:defRPr>
            </a:lvl1pPr>
          </a:lstStyle>
          <a:p>
            <a:r>
              <a:rPr lang="fr-BE" b="1" dirty="0"/>
              <a:t>Le plan du CCS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0C6F3-9E9C-4C62-9AED-22359F8C1111}"/>
              </a:ext>
            </a:extLst>
          </p:cNvPr>
          <p:cNvSpPr>
            <a:spLocks noGrp="1"/>
          </p:cNvSpPr>
          <p:nvPr>
            <p:ph type="title"/>
          </p:nvPr>
        </p:nvSpPr>
        <p:spPr/>
        <p:txBody>
          <a:bodyPr anchor="ctr">
            <a:normAutofit/>
          </a:bodyPr>
          <a:lstStyle/>
          <a:p>
            <a:r>
              <a:rPr lang="fr-BE" b="1" dirty="0"/>
              <a:t>Exemple</a:t>
            </a:r>
            <a:endParaRPr lang="fr-FR" b="1" dirty="0"/>
          </a:p>
        </p:txBody>
      </p:sp>
      <p:pic>
        <p:nvPicPr>
          <p:cNvPr id="4" name="Image 3">
            <a:extLst>
              <a:ext uri="{FF2B5EF4-FFF2-40B4-BE49-F238E27FC236}">
                <a16:creationId xmlns:a16="http://schemas.microsoft.com/office/drawing/2014/main" id="{14252263-A931-6C32-DE5B-D0AAE9141119}"/>
              </a:ext>
            </a:extLst>
          </p:cNvPr>
          <p:cNvPicPr>
            <a:picLocks noChangeAspect="1"/>
          </p:cNvPicPr>
          <p:nvPr/>
        </p:nvPicPr>
        <p:blipFill>
          <a:blip r:embed="rId3"/>
          <a:stretch>
            <a:fillRect/>
          </a:stretch>
        </p:blipFill>
        <p:spPr>
          <a:xfrm>
            <a:off x="2400236" y="885987"/>
            <a:ext cx="7875879" cy="5532807"/>
          </a:xfrm>
          <a:prstGeom prst="rect">
            <a:avLst/>
          </a:prstGeom>
          <a:noFill/>
        </p:spPr>
      </p:pic>
      <p:sp>
        <p:nvSpPr>
          <p:cNvPr id="3" name="Signe de multiplication 2">
            <a:extLst>
              <a:ext uri="{FF2B5EF4-FFF2-40B4-BE49-F238E27FC236}">
                <a16:creationId xmlns:a16="http://schemas.microsoft.com/office/drawing/2014/main" id="{D894BF12-AF89-6660-2D3A-2B365642EDD7}"/>
              </a:ext>
            </a:extLst>
          </p:cNvPr>
          <p:cNvSpPr/>
          <p:nvPr/>
        </p:nvSpPr>
        <p:spPr>
          <a:xfrm>
            <a:off x="3432053" y="3104561"/>
            <a:ext cx="4059533" cy="3202077"/>
          </a:xfrm>
          <a:prstGeom prst="mathMultiply">
            <a:avLst>
              <a:gd name="adj1" fmla="val 715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6" name="Graphique 5" descr="Point d’interrogation avec un remplissage uni">
            <a:extLst>
              <a:ext uri="{FF2B5EF4-FFF2-40B4-BE49-F238E27FC236}">
                <a16:creationId xmlns:a16="http://schemas.microsoft.com/office/drawing/2014/main" id="{2D99D105-5B24-1900-C888-4503997C25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808702"/>
            <a:ext cx="850761" cy="850761"/>
          </a:xfrm>
          <a:prstGeom prst="rect">
            <a:avLst/>
          </a:prstGeom>
        </p:spPr>
      </p:pic>
      <p:sp>
        <p:nvSpPr>
          <p:cNvPr id="7" name="Signe de multiplication 6">
            <a:extLst>
              <a:ext uri="{FF2B5EF4-FFF2-40B4-BE49-F238E27FC236}">
                <a16:creationId xmlns:a16="http://schemas.microsoft.com/office/drawing/2014/main" id="{BD53A9C7-8856-CD35-E574-7618C2070546}"/>
              </a:ext>
            </a:extLst>
          </p:cNvPr>
          <p:cNvSpPr/>
          <p:nvPr/>
        </p:nvSpPr>
        <p:spPr>
          <a:xfrm>
            <a:off x="9064478" y="2130250"/>
            <a:ext cx="1045028" cy="850761"/>
          </a:xfrm>
          <a:prstGeom prst="mathMultiply">
            <a:avLst>
              <a:gd name="adj1" fmla="val 777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sp>
        <p:nvSpPr>
          <p:cNvPr id="8" name="Signe de multiplication 7">
            <a:extLst>
              <a:ext uri="{FF2B5EF4-FFF2-40B4-BE49-F238E27FC236}">
                <a16:creationId xmlns:a16="http://schemas.microsoft.com/office/drawing/2014/main" id="{E19FF6D1-2202-D6EF-2384-4F11DAC92B5F}"/>
              </a:ext>
            </a:extLst>
          </p:cNvPr>
          <p:cNvSpPr/>
          <p:nvPr/>
        </p:nvSpPr>
        <p:spPr>
          <a:xfrm>
            <a:off x="9161611" y="3028551"/>
            <a:ext cx="850761" cy="321548"/>
          </a:xfrm>
          <a:prstGeom prst="mathMultiply">
            <a:avLst>
              <a:gd name="adj1" fmla="val 777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sp>
        <p:nvSpPr>
          <p:cNvPr id="5" name="Espace réservé du numéro de diapositive 4">
            <a:extLst>
              <a:ext uri="{FF2B5EF4-FFF2-40B4-BE49-F238E27FC236}">
                <a16:creationId xmlns:a16="http://schemas.microsoft.com/office/drawing/2014/main" id="{43C5F2D4-4292-D2D6-1A15-886C37EE048C}"/>
              </a:ext>
            </a:extLst>
          </p:cNvPr>
          <p:cNvSpPr>
            <a:spLocks noGrp="1"/>
          </p:cNvSpPr>
          <p:nvPr>
            <p:ph type="sldNum" sz="quarter" idx="12"/>
          </p:nvPr>
        </p:nvSpPr>
        <p:spPr/>
        <p:txBody>
          <a:bodyPr/>
          <a:lstStyle/>
          <a:p>
            <a:fld id="{1F75E946-527F-4E47-9859-7A7D5E239E1C}" type="slidenum">
              <a:rPr lang="fr-BE" smtClean="0"/>
              <a:pPr/>
              <a:t>12</a:t>
            </a:fld>
            <a:endParaRPr lang="fr-BE"/>
          </a:p>
        </p:txBody>
      </p:sp>
    </p:spTree>
    <p:extLst>
      <p:ext uri="{BB962C8B-B14F-4D97-AF65-F5344CB8AC3E}">
        <p14:creationId xmlns:p14="http://schemas.microsoft.com/office/powerpoint/2010/main" val="22013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0C6F3-9E9C-4C62-9AED-22359F8C1111}"/>
              </a:ext>
            </a:extLst>
          </p:cNvPr>
          <p:cNvSpPr>
            <a:spLocks noGrp="1"/>
          </p:cNvSpPr>
          <p:nvPr>
            <p:ph type="title"/>
          </p:nvPr>
        </p:nvSpPr>
        <p:spPr/>
        <p:txBody>
          <a:bodyPr anchor="ctr">
            <a:normAutofit/>
          </a:bodyPr>
          <a:lstStyle/>
          <a:p>
            <a:pPr>
              <a:lnSpc>
                <a:spcPct val="90000"/>
              </a:lnSpc>
            </a:pPr>
            <a:r>
              <a:rPr lang="fr-BE" sz="3467" b="1" dirty="0"/>
              <a:t>Exemple </a:t>
            </a:r>
          </a:p>
        </p:txBody>
      </p:sp>
      <p:pic>
        <p:nvPicPr>
          <p:cNvPr id="3" name="Picture 4">
            <a:extLst>
              <a:ext uri="{FF2B5EF4-FFF2-40B4-BE49-F238E27FC236}">
                <a16:creationId xmlns:a16="http://schemas.microsoft.com/office/drawing/2014/main" id="{9ABCE01F-BC39-DDA6-9E3C-8041B10EE897}"/>
              </a:ext>
            </a:extLst>
          </p:cNvPr>
          <p:cNvPicPr>
            <a:picLocks noGrp="1" noChangeAspect="1"/>
          </p:cNvPicPr>
          <p:nvPr>
            <p:ph idx="1"/>
          </p:nvPr>
        </p:nvPicPr>
        <p:blipFill>
          <a:blip r:embed="rId3"/>
          <a:stretch>
            <a:fillRect/>
          </a:stretch>
        </p:blipFill>
        <p:spPr>
          <a:xfrm>
            <a:off x="838199" y="1187744"/>
            <a:ext cx="4561905" cy="4704762"/>
          </a:xfrm>
          <a:noFill/>
          <a:ln>
            <a:solidFill>
              <a:schemeClr val="tx1"/>
            </a:solidFill>
          </a:ln>
        </p:spPr>
      </p:pic>
      <p:pic>
        <p:nvPicPr>
          <p:cNvPr id="24" name="Picture 11">
            <a:extLst>
              <a:ext uri="{FF2B5EF4-FFF2-40B4-BE49-F238E27FC236}">
                <a16:creationId xmlns:a16="http://schemas.microsoft.com/office/drawing/2014/main" id="{EF451489-1875-7F13-776A-6ED14D7C0917}"/>
              </a:ext>
            </a:extLst>
          </p:cNvPr>
          <p:cNvPicPr>
            <a:picLocks noChangeAspect="1"/>
          </p:cNvPicPr>
          <p:nvPr/>
        </p:nvPicPr>
        <p:blipFill>
          <a:blip r:embed="rId4"/>
          <a:stretch>
            <a:fillRect/>
          </a:stretch>
        </p:blipFill>
        <p:spPr>
          <a:xfrm>
            <a:off x="5571118" y="1187744"/>
            <a:ext cx="6164296" cy="4656568"/>
          </a:xfrm>
          <a:prstGeom prst="rect">
            <a:avLst/>
          </a:prstGeom>
          <a:ln>
            <a:solidFill>
              <a:schemeClr val="tx1"/>
            </a:solidFill>
          </a:ln>
        </p:spPr>
      </p:pic>
      <p:sp>
        <p:nvSpPr>
          <p:cNvPr id="4" name="Flèche : gauche 3">
            <a:extLst>
              <a:ext uri="{FF2B5EF4-FFF2-40B4-BE49-F238E27FC236}">
                <a16:creationId xmlns:a16="http://schemas.microsoft.com/office/drawing/2014/main" id="{AA5006BE-4A1C-69D7-80FA-E67493D6CA2F}"/>
              </a:ext>
            </a:extLst>
          </p:cNvPr>
          <p:cNvSpPr/>
          <p:nvPr/>
        </p:nvSpPr>
        <p:spPr>
          <a:xfrm rot="10800000">
            <a:off x="341292" y="5432677"/>
            <a:ext cx="993815" cy="334944"/>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6" name="Graphique 5" descr="Point d’interrogation avec un remplissage uni">
            <a:extLst>
              <a:ext uri="{FF2B5EF4-FFF2-40B4-BE49-F238E27FC236}">
                <a16:creationId xmlns:a16="http://schemas.microsoft.com/office/drawing/2014/main" id="{C4CF8459-C608-4A79-B0AF-51AC26696E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8825" y="4898691"/>
            <a:ext cx="993815" cy="993815"/>
          </a:xfrm>
          <a:prstGeom prst="rect">
            <a:avLst/>
          </a:prstGeom>
        </p:spPr>
      </p:pic>
      <p:pic>
        <p:nvPicPr>
          <p:cNvPr id="7" name="Graphique 6" descr="Point d’interrogation avec un remplissage uni">
            <a:extLst>
              <a:ext uri="{FF2B5EF4-FFF2-40B4-BE49-F238E27FC236}">
                <a16:creationId xmlns:a16="http://schemas.microsoft.com/office/drawing/2014/main" id="{28C6AD4D-5131-C180-9A02-A24D379C72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0217" y="1216278"/>
            <a:ext cx="993815" cy="993815"/>
          </a:xfrm>
          <a:prstGeom prst="rect">
            <a:avLst/>
          </a:prstGeom>
        </p:spPr>
      </p:pic>
      <p:sp>
        <p:nvSpPr>
          <p:cNvPr id="5" name="Espace réservé du numéro de diapositive 4">
            <a:extLst>
              <a:ext uri="{FF2B5EF4-FFF2-40B4-BE49-F238E27FC236}">
                <a16:creationId xmlns:a16="http://schemas.microsoft.com/office/drawing/2014/main" id="{831A3AEC-1EE4-9D8A-4ACD-6D9C21A1F87E}"/>
              </a:ext>
            </a:extLst>
          </p:cNvPr>
          <p:cNvSpPr>
            <a:spLocks noGrp="1"/>
          </p:cNvSpPr>
          <p:nvPr>
            <p:ph type="sldNum" sz="quarter" idx="12"/>
          </p:nvPr>
        </p:nvSpPr>
        <p:spPr/>
        <p:txBody>
          <a:bodyPr/>
          <a:lstStyle/>
          <a:p>
            <a:fld id="{1F75E946-527F-4E47-9859-7A7D5E239E1C}" type="slidenum">
              <a:rPr lang="fr-BE" smtClean="0"/>
              <a:pPr/>
              <a:t>13</a:t>
            </a:fld>
            <a:endParaRPr lang="fr-BE"/>
          </a:p>
        </p:txBody>
      </p:sp>
      <p:sp>
        <p:nvSpPr>
          <p:cNvPr id="8" name="Ellipse 7">
            <a:extLst>
              <a:ext uri="{FF2B5EF4-FFF2-40B4-BE49-F238E27FC236}">
                <a16:creationId xmlns:a16="http://schemas.microsoft.com/office/drawing/2014/main" id="{D2E015D7-4334-D73D-B668-BBD003D760EB}"/>
              </a:ext>
            </a:extLst>
          </p:cNvPr>
          <p:cNvSpPr/>
          <p:nvPr/>
        </p:nvSpPr>
        <p:spPr>
          <a:xfrm>
            <a:off x="591671" y="885987"/>
            <a:ext cx="645458" cy="6308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9" name="Ellipse 8">
            <a:extLst>
              <a:ext uri="{FF2B5EF4-FFF2-40B4-BE49-F238E27FC236}">
                <a16:creationId xmlns:a16="http://schemas.microsoft.com/office/drawing/2014/main" id="{696C023C-BBB9-4A48-8519-DC4C113BDF9D}"/>
              </a:ext>
            </a:extLst>
          </p:cNvPr>
          <p:cNvSpPr/>
          <p:nvPr/>
        </p:nvSpPr>
        <p:spPr>
          <a:xfrm>
            <a:off x="5450542" y="885987"/>
            <a:ext cx="645458" cy="6308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10" name="ZoneTexte 9">
            <a:extLst>
              <a:ext uri="{FF2B5EF4-FFF2-40B4-BE49-F238E27FC236}">
                <a16:creationId xmlns:a16="http://schemas.microsoft.com/office/drawing/2014/main" id="{DD047765-451A-EA5C-065A-1B3B1A7BEC60}"/>
              </a:ext>
            </a:extLst>
          </p:cNvPr>
          <p:cNvSpPr txBox="1"/>
          <p:nvPr/>
        </p:nvSpPr>
        <p:spPr>
          <a:xfrm>
            <a:off x="753034" y="956911"/>
            <a:ext cx="208877" cy="461665"/>
          </a:xfrm>
          <a:prstGeom prst="rect">
            <a:avLst/>
          </a:prstGeom>
          <a:noFill/>
        </p:spPr>
        <p:txBody>
          <a:bodyPr wrap="square" rtlCol="0">
            <a:spAutoFit/>
          </a:bodyPr>
          <a:lstStyle/>
          <a:p>
            <a:r>
              <a:rPr lang="fr-BE" sz="2400" b="1" dirty="0">
                <a:latin typeface="Century Gothic" panose="020B0502020202020204" pitchFamily="34" charset="0"/>
              </a:rPr>
              <a:t>1</a:t>
            </a:r>
          </a:p>
        </p:txBody>
      </p:sp>
      <p:sp>
        <p:nvSpPr>
          <p:cNvPr id="13" name="ZoneTexte 12">
            <a:extLst>
              <a:ext uri="{FF2B5EF4-FFF2-40B4-BE49-F238E27FC236}">
                <a16:creationId xmlns:a16="http://schemas.microsoft.com/office/drawing/2014/main" id="{51D1A70C-A970-333A-86A6-FFFF264EBDFD}"/>
              </a:ext>
            </a:extLst>
          </p:cNvPr>
          <p:cNvSpPr txBox="1"/>
          <p:nvPr/>
        </p:nvSpPr>
        <p:spPr>
          <a:xfrm>
            <a:off x="5625354" y="956910"/>
            <a:ext cx="208877" cy="461665"/>
          </a:xfrm>
          <a:prstGeom prst="rect">
            <a:avLst/>
          </a:prstGeom>
          <a:noFill/>
        </p:spPr>
        <p:txBody>
          <a:bodyPr wrap="square" rtlCol="0">
            <a:spAutoFit/>
          </a:bodyPr>
          <a:lstStyle/>
          <a:p>
            <a:r>
              <a:rPr lang="fr-BE" sz="2400" b="1" dirty="0">
                <a:latin typeface="Century Gothic" panose="020B0502020202020204" pitchFamily="34" charset="0"/>
              </a:rPr>
              <a:t>2</a:t>
            </a:r>
          </a:p>
        </p:txBody>
      </p:sp>
    </p:spTree>
    <p:extLst>
      <p:ext uri="{BB962C8B-B14F-4D97-AF65-F5344CB8AC3E}">
        <p14:creationId xmlns:p14="http://schemas.microsoft.com/office/powerpoint/2010/main" val="31643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C8E-931E-7DC8-6568-E99A27697C78}"/>
              </a:ext>
            </a:extLst>
          </p:cNvPr>
          <p:cNvSpPr>
            <a:spLocks noGrp="1"/>
          </p:cNvSpPr>
          <p:nvPr>
            <p:ph type="title"/>
          </p:nvPr>
        </p:nvSpPr>
        <p:spPr/>
        <p:txBody>
          <a:bodyPr/>
          <a:lstStyle/>
          <a:p>
            <a:r>
              <a:rPr lang="en-US" b="1" dirty="0" err="1"/>
              <a:t>Exemple</a:t>
            </a:r>
            <a:endParaRPr lang="en-US" b="1" dirty="0"/>
          </a:p>
        </p:txBody>
      </p:sp>
      <p:pic>
        <p:nvPicPr>
          <p:cNvPr id="5" name="Picture 5">
            <a:extLst>
              <a:ext uri="{FF2B5EF4-FFF2-40B4-BE49-F238E27FC236}">
                <a16:creationId xmlns:a16="http://schemas.microsoft.com/office/drawing/2014/main" id="{95E75DC8-472A-7E4E-9C9B-151169476DBC}"/>
              </a:ext>
            </a:extLst>
          </p:cNvPr>
          <p:cNvPicPr>
            <a:picLocks noGrp="1" noChangeAspect="1"/>
          </p:cNvPicPr>
          <p:nvPr>
            <p:ph idx="1"/>
          </p:nvPr>
        </p:nvPicPr>
        <p:blipFill rotWithShape="1">
          <a:blip r:embed="rId3"/>
          <a:srcRect t="2201"/>
          <a:stretch/>
        </p:blipFill>
        <p:spPr>
          <a:xfrm>
            <a:off x="1780586" y="896708"/>
            <a:ext cx="8630828" cy="5194376"/>
          </a:xfrm>
        </p:spPr>
      </p:pic>
      <p:pic>
        <p:nvPicPr>
          <p:cNvPr id="6" name="Graphique 5" descr="Point d’interrogation avec un remplissage uni">
            <a:extLst>
              <a:ext uri="{FF2B5EF4-FFF2-40B4-BE49-F238E27FC236}">
                <a16:creationId xmlns:a16="http://schemas.microsoft.com/office/drawing/2014/main" id="{27D1222B-3354-F1D8-BC01-5054B0BF5C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2579" y="1952476"/>
            <a:ext cx="914400" cy="914400"/>
          </a:xfrm>
          <a:prstGeom prst="rect">
            <a:avLst/>
          </a:prstGeom>
        </p:spPr>
      </p:pic>
      <p:sp>
        <p:nvSpPr>
          <p:cNvPr id="4" name="Espace réservé du numéro de diapositive 3">
            <a:extLst>
              <a:ext uri="{FF2B5EF4-FFF2-40B4-BE49-F238E27FC236}">
                <a16:creationId xmlns:a16="http://schemas.microsoft.com/office/drawing/2014/main" id="{5D741249-F853-CA3A-A45D-4551B5D50A2B}"/>
              </a:ext>
            </a:extLst>
          </p:cNvPr>
          <p:cNvSpPr>
            <a:spLocks noGrp="1"/>
          </p:cNvSpPr>
          <p:nvPr>
            <p:ph type="sldNum" sz="quarter" idx="12"/>
          </p:nvPr>
        </p:nvSpPr>
        <p:spPr/>
        <p:txBody>
          <a:bodyPr/>
          <a:lstStyle/>
          <a:p>
            <a:fld id="{1F75E946-527F-4E47-9859-7A7D5E239E1C}" type="slidenum">
              <a:rPr lang="fr-BE" smtClean="0"/>
              <a:pPr/>
              <a:t>14</a:t>
            </a:fld>
            <a:endParaRPr lang="fr-BE"/>
          </a:p>
        </p:txBody>
      </p:sp>
      <p:sp>
        <p:nvSpPr>
          <p:cNvPr id="8" name="ZoneTexte 7">
            <a:extLst>
              <a:ext uri="{FF2B5EF4-FFF2-40B4-BE49-F238E27FC236}">
                <a16:creationId xmlns:a16="http://schemas.microsoft.com/office/drawing/2014/main" id="{89ECC1DD-C973-34AC-08F7-DB86270E8AFF}"/>
              </a:ext>
            </a:extLst>
          </p:cNvPr>
          <p:cNvSpPr txBox="1"/>
          <p:nvPr/>
        </p:nvSpPr>
        <p:spPr>
          <a:xfrm>
            <a:off x="8928990" y="5561182"/>
            <a:ext cx="1039620" cy="230832"/>
          </a:xfrm>
          <a:prstGeom prst="rect">
            <a:avLst/>
          </a:prstGeom>
          <a:solidFill>
            <a:schemeClr val="bg1"/>
          </a:solidFill>
          <a:ln>
            <a:solidFill>
              <a:schemeClr val="bg1"/>
            </a:solidFill>
          </a:ln>
        </p:spPr>
        <p:txBody>
          <a:bodyPr wrap="square" rtlCol="0">
            <a:spAutoFit/>
          </a:bodyPr>
          <a:lstStyle/>
          <a:p>
            <a:r>
              <a:rPr lang="fr-BE" sz="900" dirty="0"/>
              <a:t>Référence expert </a:t>
            </a:r>
          </a:p>
        </p:txBody>
      </p:sp>
      <p:sp>
        <p:nvSpPr>
          <p:cNvPr id="3" name="Signe de multiplication 2">
            <a:extLst>
              <a:ext uri="{FF2B5EF4-FFF2-40B4-BE49-F238E27FC236}">
                <a16:creationId xmlns:a16="http://schemas.microsoft.com/office/drawing/2014/main" id="{98E26872-5423-2233-3BE7-67917BF01612}"/>
              </a:ext>
            </a:extLst>
          </p:cNvPr>
          <p:cNvSpPr/>
          <p:nvPr/>
        </p:nvSpPr>
        <p:spPr>
          <a:xfrm>
            <a:off x="8681884" y="5355060"/>
            <a:ext cx="1533831" cy="753656"/>
          </a:xfrm>
          <a:prstGeom prst="mathMultiply">
            <a:avLst>
              <a:gd name="adj1" fmla="val 142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591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041482E-D7A5-9AAD-AB42-3145B7F8E644}"/>
              </a:ext>
            </a:extLst>
          </p:cNvPr>
          <p:cNvSpPr>
            <a:spLocks noGrp="1"/>
          </p:cNvSpPr>
          <p:nvPr>
            <p:ph type="title"/>
          </p:nvPr>
        </p:nvSpPr>
        <p:spPr/>
        <p:txBody>
          <a:bodyPr/>
          <a:lstStyle/>
          <a:p>
            <a:r>
              <a:rPr lang="fr-BE" b="1" dirty="0"/>
              <a:t>Exemple</a:t>
            </a:r>
          </a:p>
        </p:txBody>
      </p:sp>
      <p:pic>
        <p:nvPicPr>
          <p:cNvPr id="5" name="Picture 5">
            <a:extLst>
              <a:ext uri="{FF2B5EF4-FFF2-40B4-BE49-F238E27FC236}">
                <a16:creationId xmlns:a16="http://schemas.microsoft.com/office/drawing/2014/main" id="{A9B7E446-9743-656E-3AD9-A4C452F91216}"/>
              </a:ext>
            </a:extLst>
          </p:cNvPr>
          <p:cNvPicPr>
            <a:picLocks noGrp="1" noChangeAspect="1"/>
          </p:cNvPicPr>
          <p:nvPr>
            <p:ph idx="1"/>
          </p:nvPr>
        </p:nvPicPr>
        <p:blipFill>
          <a:blip r:embed="rId3"/>
          <a:stretch>
            <a:fillRect/>
          </a:stretch>
        </p:blipFill>
        <p:spPr>
          <a:xfrm>
            <a:off x="2303473" y="955983"/>
            <a:ext cx="9006783" cy="4946033"/>
          </a:xfrm>
        </p:spPr>
      </p:pic>
      <p:pic>
        <p:nvPicPr>
          <p:cNvPr id="7" name="Graphique 6" descr="Avertissement avec un remplissage uni">
            <a:extLst>
              <a:ext uri="{FF2B5EF4-FFF2-40B4-BE49-F238E27FC236}">
                <a16:creationId xmlns:a16="http://schemas.microsoft.com/office/drawing/2014/main" id="{7E4E4BA5-8E99-92F5-DCB6-A023F899CA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103" y="955983"/>
            <a:ext cx="914400" cy="914400"/>
          </a:xfrm>
          <a:prstGeom prst="rect">
            <a:avLst/>
          </a:prstGeom>
        </p:spPr>
      </p:pic>
      <p:sp>
        <p:nvSpPr>
          <p:cNvPr id="8" name="ZoneTexte 7">
            <a:extLst>
              <a:ext uri="{FF2B5EF4-FFF2-40B4-BE49-F238E27FC236}">
                <a16:creationId xmlns:a16="http://schemas.microsoft.com/office/drawing/2014/main" id="{15EE41C3-8E5C-2DD7-4DE0-2C7EDECA41CD}"/>
              </a:ext>
            </a:extLst>
          </p:cNvPr>
          <p:cNvSpPr txBox="1"/>
          <p:nvPr/>
        </p:nvSpPr>
        <p:spPr>
          <a:xfrm>
            <a:off x="169789" y="1940379"/>
            <a:ext cx="2003027" cy="584775"/>
          </a:xfrm>
          <a:prstGeom prst="rect">
            <a:avLst/>
          </a:prstGeom>
          <a:noFill/>
        </p:spPr>
        <p:txBody>
          <a:bodyPr wrap="square" lIns="91440" tIns="45720" rIns="91440" bIns="45720" rtlCol="0" anchor="t">
            <a:spAutoFit/>
          </a:bodyPr>
          <a:lstStyle/>
          <a:p>
            <a:pPr algn="ctr"/>
            <a:r>
              <a:rPr lang="fr-BE" sz="3200" b="1">
                <a:solidFill>
                  <a:srgbClr val="FF0000"/>
                </a:solidFill>
                <a:latin typeface="Century Gothic"/>
              </a:rPr>
              <a:t>Lisibilité</a:t>
            </a:r>
          </a:p>
        </p:txBody>
      </p:sp>
      <p:sp>
        <p:nvSpPr>
          <p:cNvPr id="2" name="Espace réservé du numéro de diapositive 1">
            <a:extLst>
              <a:ext uri="{FF2B5EF4-FFF2-40B4-BE49-F238E27FC236}">
                <a16:creationId xmlns:a16="http://schemas.microsoft.com/office/drawing/2014/main" id="{F04387C6-B849-A979-D172-E987EADE9EE6}"/>
              </a:ext>
            </a:extLst>
          </p:cNvPr>
          <p:cNvSpPr>
            <a:spLocks noGrp="1"/>
          </p:cNvSpPr>
          <p:nvPr>
            <p:ph type="sldNum" sz="quarter" idx="12"/>
          </p:nvPr>
        </p:nvSpPr>
        <p:spPr/>
        <p:txBody>
          <a:bodyPr/>
          <a:lstStyle/>
          <a:p>
            <a:fld id="{1F75E946-527F-4E47-9859-7A7D5E239E1C}" type="slidenum">
              <a:rPr lang="fr-BE" smtClean="0"/>
              <a:pPr/>
              <a:t>15</a:t>
            </a:fld>
            <a:endParaRPr lang="fr-BE"/>
          </a:p>
        </p:txBody>
      </p:sp>
    </p:spTree>
    <p:extLst>
      <p:ext uri="{BB962C8B-B14F-4D97-AF65-F5344CB8AC3E}">
        <p14:creationId xmlns:p14="http://schemas.microsoft.com/office/powerpoint/2010/main" val="162036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362A148-7D4A-E7A0-65A1-2E345A366A39}"/>
              </a:ext>
            </a:extLst>
          </p:cNvPr>
          <p:cNvSpPr>
            <a:spLocks noGrp="1"/>
          </p:cNvSpPr>
          <p:nvPr>
            <p:ph type="title"/>
          </p:nvPr>
        </p:nvSpPr>
        <p:spPr/>
        <p:txBody>
          <a:bodyPr/>
          <a:lstStyle/>
          <a:p>
            <a:r>
              <a:rPr lang="fr-BE" b="1" dirty="0"/>
              <a:t>Exemple</a:t>
            </a:r>
          </a:p>
        </p:txBody>
      </p:sp>
      <p:pic>
        <p:nvPicPr>
          <p:cNvPr id="5" name="Picture 5">
            <a:extLst>
              <a:ext uri="{FF2B5EF4-FFF2-40B4-BE49-F238E27FC236}">
                <a16:creationId xmlns:a16="http://schemas.microsoft.com/office/drawing/2014/main" id="{8FFBFA84-2D8D-25BB-6FF1-870747A68545}"/>
              </a:ext>
            </a:extLst>
          </p:cNvPr>
          <p:cNvPicPr>
            <a:picLocks noGrp="1" noChangeAspect="1"/>
          </p:cNvPicPr>
          <p:nvPr>
            <p:ph idx="1"/>
          </p:nvPr>
        </p:nvPicPr>
        <p:blipFill>
          <a:blip r:embed="rId3"/>
          <a:stretch>
            <a:fillRect/>
          </a:stretch>
        </p:blipFill>
        <p:spPr>
          <a:xfrm>
            <a:off x="203934" y="1201471"/>
            <a:ext cx="6071445" cy="4455058"/>
          </a:xfrm>
        </p:spPr>
      </p:pic>
      <p:pic>
        <p:nvPicPr>
          <p:cNvPr id="6" name="Picture 6">
            <a:extLst>
              <a:ext uri="{FF2B5EF4-FFF2-40B4-BE49-F238E27FC236}">
                <a16:creationId xmlns:a16="http://schemas.microsoft.com/office/drawing/2014/main" id="{E3D2AB4D-EE50-3BBE-F07D-27D8BF25384D}"/>
              </a:ext>
            </a:extLst>
          </p:cNvPr>
          <p:cNvPicPr>
            <a:picLocks noGrp="1" noChangeAspect="1"/>
          </p:cNvPicPr>
          <p:nvPr>
            <p:ph sz="half" idx="4294967295"/>
          </p:nvPr>
        </p:nvPicPr>
        <p:blipFill>
          <a:blip r:embed="rId4"/>
          <a:stretch>
            <a:fillRect/>
          </a:stretch>
        </p:blipFill>
        <p:spPr>
          <a:xfrm>
            <a:off x="6313187" y="1201471"/>
            <a:ext cx="5751512" cy="4392613"/>
          </a:xfrm>
        </p:spPr>
      </p:pic>
      <p:sp>
        <p:nvSpPr>
          <p:cNvPr id="7" name="TextBox 6">
            <a:extLst>
              <a:ext uri="{FF2B5EF4-FFF2-40B4-BE49-F238E27FC236}">
                <a16:creationId xmlns:a16="http://schemas.microsoft.com/office/drawing/2014/main" id="{FF6B8349-1667-0175-F03A-1E1A8AA4D5E2}"/>
              </a:ext>
            </a:extLst>
          </p:cNvPr>
          <p:cNvSpPr txBox="1"/>
          <p:nvPr/>
        </p:nvSpPr>
        <p:spPr>
          <a:xfrm>
            <a:off x="1107440" y="5110480"/>
            <a:ext cx="10515600"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endParaRPr lang="en-US" sz="1600">
              <a:ea typeface="Calibri"/>
              <a:cs typeface="Calibri"/>
            </a:endParaRPr>
          </a:p>
        </p:txBody>
      </p:sp>
      <p:sp>
        <p:nvSpPr>
          <p:cNvPr id="8" name="Ellipse 7">
            <a:extLst>
              <a:ext uri="{FF2B5EF4-FFF2-40B4-BE49-F238E27FC236}">
                <a16:creationId xmlns:a16="http://schemas.microsoft.com/office/drawing/2014/main" id="{C8AD40C3-8033-C31B-9377-1AEE5F94D5A2}"/>
              </a:ext>
            </a:extLst>
          </p:cNvPr>
          <p:cNvSpPr/>
          <p:nvPr/>
        </p:nvSpPr>
        <p:spPr>
          <a:xfrm>
            <a:off x="509451" y="3304903"/>
            <a:ext cx="1593669" cy="2481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a:extLst>
              <a:ext uri="{FF2B5EF4-FFF2-40B4-BE49-F238E27FC236}">
                <a16:creationId xmlns:a16="http://schemas.microsoft.com/office/drawing/2014/main" id="{AF3CFAC1-044B-B8C4-1E7A-78421961410A}"/>
              </a:ext>
            </a:extLst>
          </p:cNvPr>
          <p:cNvSpPr/>
          <p:nvPr/>
        </p:nvSpPr>
        <p:spPr>
          <a:xfrm>
            <a:off x="6275379" y="3174586"/>
            <a:ext cx="1593669" cy="2481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space réservé du numéro de diapositive 1">
            <a:extLst>
              <a:ext uri="{FF2B5EF4-FFF2-40B4-BE49-F238E27FC236}">
                <a16:creationId xmlns:a16="http://schemas.microsoft.com/office/drawing/2014/main" id="{057DA5EA-6607-7B46-0815-55D792FBB8BE}"/>
              </a:ext>
            </a:extLst>
          </p:cNvPr>
          <p:cNvSpPr>
            <a:spLocks noGrp="1"/>
          </p:cNvSpPr>
          <p:nvPr>
            <p:ph type="sldNum" sz="quarter" idx="12"/>
          </p:nvPr>
        </p:nvSpPr>
        <p:spPr/>
        <p:txBody>
          <a:bodyPr/>
          <a:lstStyle/>
          <a:p>
            <a:fld id="{1F75E946-527F-4E47-9859-7A7D5E239E1C}" type="slidenum">
              <a:rPr lang="fr-BE" smtClean="0"/>
              <a:pPr/>
              <a:t>16</a:t>
            </a:fld>
            <a:endParaRPr lang="fr-BE"/>
          </a:p>
        </p:txBody>
      </p:sp>
    </p:spTree>
    <p:extLst>
      <p:ext uri="{BB962C8B-B14F-4D97-AF65-F5344CB8AC3E}">
        <p14:creationId xmlns:p14="http://schemas.microsoft.com/office/powerpoint/2010/main" val="323847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680BC96-E71D-2DF6-6106-CA8FC231B880}"/>
              </a:ext>
            </a:extLst>
          </p:cNvPr>
          <p:cNvSpPr>
            <a:spLocks noGrp="1"/>
          </p:cNvSpPr>
          <p:nvPr>
            <p:ph type="title"/>
          </p:nvPr>
        </p:nvSpPr>
        <p:spPr/>
        <p:txBody>
          <a:bodyPr/>
          <a:lstStyle/>
          <a:p>
            <a:r>
              <a:rPr lang="fr-BE" b="1" dirty="0"/>
              <a:t>Exemple</a:t>
            </a:r>
          </a:p>
        </p:txBody>
      </p:sp>
      <p:pic>
        <p:nvPicPr>
          <p:cNvPr id="8" name="Picture 8">
            <a:extLst>
              <a:ext uri="{FF2B5EF4-FFF2-40B4-BE49-F238E27FC236}">
                <a16:creationId xmlns:a16="http://schemas.microsoft.com/office/drawing/2014/main" id="{D04F9095-5179-B1DE-D264-6C17C8CE6173}"/>
              </a:ext>
            </a:extLst>
          </p:cNvPr>
          <p:cNvPicPr>
            <a:picLocks noGrp="1" noChangeAspect="1"/>
          </p:cNvPicPr>
          <p:nvPr>
            <p:ph idx="1"/>
          </p:nvPr>
        </p:nvPicPr>
        <p:blipFill>
          <a:blip r:embed="rId3"/>
          <a:stretch>
            <a:fillRect/>
          </a:stretch>
        </p:blipFill>
        <p:spPr>
          <a:xfrm>
            <a:off x="1277046" y="907503"/>
            <a:ext cx="6424443" cy="5361087"/>
          </a:xfrm>
        </p:spPr>
      </p:pic>
      <p:pic>
        <p:nvPicPr>
          <p:cNvPr id="7" name="Graphique 6" descr="Avertissement avec un remplissage uni">
            <a:extLst>
              <a:ext uri="{FF2B5EF4-FFF2-40B4-BE49-F238E27FC236}">
                <a16:creationId xmlns:a16="http://schemas.microsoft.com/office/drawing/2014/main" id="{0F80001B-166E-A786-8972-E13A5B2F83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3711" y="3939769"/>
            <a:ext cx="2307305" cy="2307305"/>
          </a:xfrm>
          <a:prstGeom prst="rect">
            <a:avLst/>
          </a:prstGeom>
        </p:spPr>
      </p:pic>
      <p:sp>
        <p:nvSpPr>
          <p:cNvPr id="2" name="Espace réservé du numéro de diapositive 1">
            <a:extLst>
              <a:ext uri="{FF2B5EF4-FFF2-40B4-BE49-F238E27FC236}">
                <a16:creationId xmlns:a16="http://schemas.microsoft.com/office/drawing/2014/main" id="{618D8F12-5413-A821-073A-BA6AF9E2D16B}"/>
              </a:ext>
            </a:extLst>
          </p:cNvPr>
          <p:cNvSpPr>
            <a:spLocks noGrp="1"/>
          </p:cNvSpPr>
          <p:nvPr>
            <p:ph type="sldNum" sz="quarter" idx="12"/>
          </p:nvPr>
        </p:nvSpPr>
        <p:spPr/>
        <p:txBody>
          <a:bodyPr/>
          <a:lstStyle/>
          <a:p>
            <a:fld id="{1F75E946-527F-4E47-9859-7A7D5E239E1C}" type="slidenum">
              <a:rPr lang="fr-BE" smtClean="0"/>
              <a:pPr/>
              <a:t>17</a:t>
            </a:fld>
            <a:endParaRPr lang="fr-BE"/>
          </a:p>
        </p:txBody>
      </p:sp>
      <p:sp>
        <p:nvSpPr>
          <p:cNvPr id="3" name="Rectangle 2">
            <a:extLst>
              <a:ext uri="{FF2B5EF4-FFF2-40B4-BE49-F238E27FC236}">
                <a16:creationId xmlns:a16="http://schemas.microsoft.com/office/drawing/2014/main" id="{C3F917D9-52A7-81AF-733B-AE648DA5C4D0}"/>
              </a:ext>
            </a:extLst>
          </p:cNvPr>
          <p:cNvSpPr/>
          <p:nvPr/>
        </p:nvSpPr>
        <p:spPr>
          <a:xfrm>
            <a:off x="2190750" y="4947371"/>
            <a:ext cx="1155700" cy="14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412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8B12C77-572C-C46D-1150-8D45AE86A240}"/>
              </a:ext>
            </a:extLst>
          </p:cNvPr>
          <p:cNvSpPr>
            <a:spLocks noGrp="1"/>
          </p:cNvSpPr>
          <p:nvPr>
            <p:ph type="title"/>
          </p:nvPr>
        </p:nvSpPr>
        <p:spPr/>
        <p:txBody>
          <a:bodyPr/>
          <a:lstStyle/>
          <a:p>
            <a:r>
              <a:rPr lang="fr-BE" b="1" dirty="0"/>
              <a:t>Exemple</a:t>
            </a:r>
          </a:p>
        </p:txBody>
      </p:sp>
      <p:pic>
        <p:nvPicPr>
          <p:cNvPr id="6" name="Picture 6">
            <a:extLst>
              <a:ext uri="{FF2B5EF4-FFF2-40B4-BE49-F238E27FC236}">
                <a16:creationId xmlns:a16="http://schemas.microsoft.com/office/drawing/2014/main" id="{6BD34380-CD17-E05C-8026-D79EA36111A5}"/>
              </a:ext>
            </a:extLst>
          </p:cNvPr>
          <p:cNvPicPr>
            <a:picLocks noGrp="1" noChangeAspect="1"/>
          </p:cNvPicPr>
          <p:nvPr>
            <p:ph idx="1"/>
          </p:nvPr>
        </p:nvPicPr>
        <p:blipFill>
          <a:blip r:embed="rId3"/>
          <a:stretch>
            <a:fillRect/>
          </a:stretch>
        </p:blipFill>
        <p:spPr>
          <a:xfrm>
            <a:off x="2732589" y="885987"/>
            <a:ext cx="6726822" cy="5428348"/>
          </a:xfrm>
        </p:spPr>
      </p:pic>
      <p:sp>
        <p:nvSpPr>
          <p:cNvPr id="4" name="Ellipse 3">
            <a:extLst>
              <a:ext uri="{FF2B5EF4-FFF2-40B4-BE49-F238E27FC236}">
                <a16:creationId xmlns:a16="http://schemas.microsoft.com/office/drawing/2014/main" id="{F10CF498-B722-F952-5C18-9A2F962B51A7}"/>
              </a:ext>
            </a:extLst>
          </p:cNvPr>
          <p:cNvSpPr/>
          <p:nvPr/>
        </p:nvSpPr>
        <p:spPr>
          <a:xfrm rot="1255570">
            <a:off x="4371282" y="3928545"/>
            <a:ext cx="2017120" cy="9387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a:extLst>
              <a:ext uri="{FF2B5EF4-FFF2-40B4-BE49-F238E27FC236}">
                <a16:creationId xmlns:a16="http://schemas.microsoft.com/office/drawing/2014/main" id="{13C66464-62AE-B397-9B46-43394FB5B533}"/>
              </a:ext>
            </a:extLst>
          </p:cNvPr>
          <p:cNvSpPr/>
          <p:nvPr/>
        </p:nvSpPr>
        <p:spPr>
          <a:xfrm rot="1220209">
            <a:off x="6515918" y="2352195"/>
            <a:ext cx="1072536" cy="1912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space réservé du numéro de diapositive 1">
            <a:extLst>
              <a:ext uri="{FF2B5EF4-FFF2-40B4-BE49-F238E27FC236}">
                <a16:creationId xmlns:a16="http://schemas.microsoft.com/office/drawing/2014/main" id="{C36F551C-E771-DE96-5876-5428209796CF}"/>
              </a:ext>
            </a:extLst>
          </p:cNvPr>
          <p:cNvSpPr>
            <a:spLocks noGrp="1"/>
          </p:cNvSpPr>
          <p:nvPr>
            <p:ph type="sldNum" sz="quarter" idx="12"/>
          </p:nvPr>
        </p:nvSpPr>
        <p:spPr/>
        <p:txBody>
          <a:bodyPr/>
          <a:lstStyle/>
          <a:p>
            <a:fld id="{1F75E946-527F-4E47-9859-7A7D5E239E1C}" type="slidenum">
              <a:rPr lang="fr-BE" smtClean="0"/>
              <a:pPr/>
              <a:t>18</a:t>
            </a:fld>
            <a:endParaRPr lang="fr-BE"/>
          </a:p>
        </p:txBody>
      </p:sp>
    </p:spTree>
    <p:extLst>
      <p:ext uri="{BB962C8B-B14F-4D97-AF65-F5344CB8AC3E}">
        <p14:creationId xmlns:p14="http://schemas.microsoft.com/office/powerpoint/2010/main" val="26505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descr="Une image contenant diagramme&#10;&#10;Description générée automatiquement">
            <a:extLst>
              <a:ext uri="{FF2B5EF4-FFF2-40B4-BE49-F238E27FC236}">
                <a16:creationId xmlns:a16="http://schemas.microsoft.com/office/drawing/2014/main" id="{84927791-0679-AEAC-FFFB-0915CF3DA13D}"/>
              </a:ext>
            </a:extLst>
          </p:cNvPr>
          <p:cNvPicPr>
            <a:picLocks noChangeAspect="1"/>
          </p:cNvPicPr>
          <p:nvPr/>
        </p:nvPicPr>
        <p:blipFill rotWithShape="1">
          <a:blip r:embed="rId3"/>
          <a:srcRect l="6555" t="7451" r="10807" b="5098"/>
          <a:stretch/>
        </p:blipFill>
        <p:spPr>
          <a:xfrm>
            <a:off x="2185912" y="1186114"/>
            <a:ext cx="7328281" cy="5149207"/>
          </a:xfrm>
          <a:prstGeom prst="rect">
            <a:avLst/>
          </a:prstGeom>
        </p:spPr>
      </p:pic>
      <p:sp>
        <p:nvSpPr>
          <p:cNvPr id="4" name="Titre 2">
            <a:extLst>
              <a:ext uri="{FF2B5EF4-FFF2-40B4-BE49-F238E27FC236}">
                <a16:creationId xmlns:a16="http://schemas.microsoft.com/office/drawing/2014/main" id="{C1F8FB17-2B77-BA64-F6AF-9467A20AF3AB}"/>
              </a:ext>
            </a:extLst>
          </p:cNvPr>
          <p:cNvSpPr txBox="1">
            <a:spLocks/>
          </p:cNvSpPr>
          <p:nvPr/>
        </p:nvSpPr>
        <p:spPr>
          <a:xfrm>
            <a:off x="838200" y="36215"/>
            <a:ext cx="10515600" cy="8497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92D050"/>
                </a:solidFill>
                <a:latin typeface="Century Gothic" panose="020B0502020202020204" pitchFamily="34" charset="0"/>
                <a:ea typeface="+mj-ea"/>
                <a:cs typeface="+mj-cs"/>
              </a:defRPr>
            </a:lvl1pPr>
          </a:lstStyle>
          <a:p>
            <a:r>
              <a:rPr lang="fr-BE" b="1" dirty="0"/>
              <a:t>Comment faire un zoom sur un plan de CCS?</a:t>
            </a:r>
          </a:p>
        </p:txBody>
      </p:sp>
      <p:sp>
        <p:nvSpPr>
          <p:cNvPr id="2" name="Espace réservé du numéro de diapositive 1">
            <a:extLst>
              <a:ext uri="{FF2B5EF4-FFF2-40B4-BE49-F238E27FC236}">
                <a16:creationId xmlns:a16="http://schemas.microsoft.com/office/drawing/2014/main" id="{30FBE239-4053-AB6A-863C-3689498DAFB4}"/>
              </a:ext>
            </a:extLst>
          </p:cNvPr>
          <p:cNvSpPr>
            <a:spLocks noGrp="1"/>
          </p:cNvSpPr>
          <p:nvPr>
            <p:ph type="sldNum" sz="quarter" idx="12"/>
          </p:nvPr>
        </p:nvSpPr>
        <p:spPr/>
        <p:txBody>
          <a:bodyPr/>
          <a:lstStyle/>
          <a:p>
            <a:fld id="{1F75E946-527F-4E47-9859-7A7D5E239E1C}" type="slidenum">
              <a:rPr lang="fr-BE" smtClean="0"/>
              <a:pPr/>
              <a:t>19</a:t>
            </a:fld>
            <a:endParaRPr lang="fr-BE"/>
          </a:p>
        </p:txBody>
      </p:sp>
    </p:spTree>
    <p:extLst>
      <p:ext uri="{BB962C8B-B14F-4D97-AF65-F5344CB8AC3E}">
        <p14:creationId xmlns:p14="http://schemas.microsoft.com/office/powerpoint/2010/main" val="134348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1AD4F-0A46-4694-B863-C3DA02E5E7F3}"/>
              </a:ext>
            </a:extLst>
          </p:cNvPr>
          <p:cNvSpPr>
            <a:spLocks noGrp="1"/>
          </p:cNvSpPr>
          <p:nvPr>
            <p:ph type="title"/>
          </p:nvPr>
        </p:nvSpPr>
        <p:spPr>
          <a:xfrm>
            <a:off x="744752" y="0"/>
            <a:ext cx="10490827" cy="1143000"/>
          </a:xfrm>
        </p:spPr>
        <p:txBody>
          <a:bodyPr/>
          <a:lstStyle/>
          <a:p>
            <a:r>
              <a:rPr lang="fr-BE" b="1" dirty="0"/>
              <a:t>La carte d’identité de la parcelle</a:t>
            </a:r>
            <a:endParaRPr lang="fr-FR" b="1" dirty="0"/>
          </a:p>
        </p:txBody>
      </p:sp>
      <p:pic>
        <p:nvPicPr>
          <p:cNvPr id="3" name="Image 2">
            <a:extLst>
              <a:ext uri="{FF2B5EF4-FFF2-40B4-BE49-F238E27FC236}">
                <a16:creationId xmlns:a16="http://schemas.microsoft.com/office/drawing/2014/main" id="{7614CBEC-16C8-C904-DCDA-919ACE9B97EE}"/>
              </a:ext>
            </a:extLst>
          </p:cNvPr>
          <p:cNvPicPr>
            <a:picLocks noChangeAspect="1"/>
          </p:cNvPicPr>
          <p:nvPr/>
        </p:nvPicPr>
        <p:blipFill>
          <a:blip r:embed="rId3"/>
          <a:stretch>
            <a:fillRect/>
          </a:stretch>
        </p:blipFill>
        <p:spPr>
          <a:xfrm>
            <a:off x="7275712" y="2199043"/>
            <a:ext cx="4338355" cy="2736004"/>
          </a:xfrm>
          <a:prstGeom prst="rect">
            <a:avLst/>
          </a:prstGeom>
        </p:spPr>
      </p:pic>
      <p:pic>
        <p:nvPicPr>
          <p:cNvPr id="7" name="Image 6">
            <a:extLst>
              <a:ext uri="{FF2B5EF4-FFF2-40B4-BE49-F238E27FC236}">
                <a16:creationId xmlns:a16="http://schemas.microsoft.com/office/drawing/2014/main" id="{10B0AE60-57AC-A5D6-5685-F80E2E5FF123}"/>
              </a:ext>
            </a:extLst>
          </p:cNvPr>
          <p:cNvPicPr>
            <a:picLocks noChangeAspect="1"/>
          </p:cNvPicPr>
          <p:nvPr/>
        </p:nvPicPr>
        <p:blipFill>
          <a:blip r:embed="rId4"/>
          <a:stretch>
            <a:fillRect/>
          </a:stretch>
        </p:blipFill>
        <p:spPr>
          <a:xfrm>
            <a:off x="815629" y="773029"/>
            <a:ext cx="3704152" cy="5329990"/>
          </a:xfrm>
          <a:prstGeom prst="rect">
            <a:avLst/>
          </a:prstGeom>
        </p:spPr>
      </p:pic>
      <p:sp>
        <p:nvSpPr>
          <p:cNvPr id="8" name="ZoneTexte 7">
            <a:extLst>
              <a:ext uri="{FF2B5EF4-FFF2-40B4-BE49-F238E27FC236}">
                <a16:creationId xmlns:a16="http://schemas.microsoft.com/office/drawing/2014/main" id="{0B130DEB-44E6-3618-30FC-9C3EB924227A}"/>
              </a:ext>
            </a:extLst>
          </p:cNvPr>
          <p:cNvSpPr txBox="1"/>
          <p:nvPr/>
        </p:nvSpPr>
        <p:spPr>
          <a:xfrm>
            <a:off x="5156722" y="1344228"/>
            <a:ext cx="833444" cy="4175438"/>
          </a:xfrm>
          <a:prstGeom prst="rect">
            <a:avLst/>
          </a:prstGeom>
          <a:noFill/>
        </p:spPr>
        <p:txBody>
          <a:bodyPr wrap="square" rtlCol="0">
            <a:spAutoFit/>
          </a:bodyPr>
          <a:lstStyle/>
          <a:p>
            <a:r>
              <a:rPr lang="fr-BE" sz="26533"/>
              <a:t>=</a:t>
            </a:r>
          </a:p>
        </p:txBody>
      </p:sp>
      <p:sp>
        <p:nvSpPr>
          <p:cNvPr id="4" name="Espace réservé du numéro de diapositive 3">
            <a:extLst>
              <a:ext uri="{FF2B5EF4-FFF2-40B4-BE49-F238E27FC236}">
                <a16:creationId xmlns:a16="http://schemas.microsoft.com/office/drawing/2014/main" id="{5D367299-4176-4531-D218-5BE5BE54CD20}"/>
              </a:ext>
            </a:extLst>
          </p:cNvPr>
          <p:cNvSpPr>
            <a:spLocks noGrp="1"/>
          </p:cNvSpPr>
          <p:nvPr>
            <p:ph type="sldNum" sz="quarter" idx="12"/>
          </p:nvPr>
        </p:nvSpPr>
        <p:spPr/>
        <p:txBody>
          <a:bodyPr/>
          <a:lstStyle/>
          <a:p>
            <a:fld id="{1F75E946-527F-4E47-9859-7A7D5E239E1C}" type="slidenum">
              <a:rPr lang="fr-BE" smtClean="0"/>
              <a:pPr/>
              <a:t>2</a:t>
            </a:fld>
            <a:endParaRPr lang="fr-BE"/>
          </a:p>
        </p:txBody>
      </p:sp>
    </p:spTree>
    <p:extLst>
      <p:ext uri="{BB962C8B-B14F-4D97-AF65-F5344CB8AC3E}">
        <p14:creationId xmlns:p14="http://schemas.microsoft.com/office/powerpoint/2010/main" val="298793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9" name="Image 8">
            <a:extLst>
              <a:ext uri="{FF2B5EF4-FFF2-40B4-BE49-F238E27FC236}">
                <a16:creationId xmlns:a16="http://schemas.microsoft.com/office/drawing/2014/main" id="{10542ACD-D56E-4260-8EF4-ABA0F6AF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53" y="247903"/>
            <a:ext cx="4660592" cy="1664025"/>
          </a:xfrm>
          <a:prstGeom prst="rect">
            <a:avLst/>
          </a:prstGeom>
        </p:spPr>
      </p:pic>
      <p:pic>
        <p:nvPicPr>
          <p:cNvPr id="10" name="Picture 2">
            <a:extLst>
              <a:ext uri="{FF2B5EF4-FFF2-40B4-BE49-F238E27FC236}">
                <a16:creationId xmlns:a16="http://schemas.microsoft.com/office/drawing/2014/main" id="{BBA611EA-DAF7-408D-A50F-1527FAC841D7}"/>
              </a:ext>
            </a:extLst>
          </p:cNvPr>
          <p:cNvPicPr>
            <a:picLocks noChangeAspect="1" noChangeArrowheads="1"/>
          </p:cNvPicPr>
          <p:nvPr/>
        </p:nvPicPr>
        <p:blipFill>
          <a:blip r:embed="rId4"/>
          <a:srcRect/>
          <a:stretch>
            <a:fillRect/>
          </a:stretch>
        </p:blipFill>
        <p:spPr bwMode="auto">
          <a:xfrm>
            <a:off x="10379186" y="414560"/>
            <a:ext cx="1365650" cy="1600720"/>
          </a:xfrm>
          <a:prstGeom prst="rect">
            <a:avLst/>
          </a:prstGeom>
          <a:noFill/>
          <a:ln w="9525">
            <a:noFill/>
            <a:miter lim="800000"/>
            <a:headEnd/>
            <a:tailEnd/>
          </a:ln>
        </p:spPr>
      </p:pic>
      <p:sp>
        <p:nvSpPr>
          <p:cNvPr id="6" name="Rectangle 5">
            <a:extLst>
              <a:ext uri="{FF2B5EF4-FFF2-40B4-BE49-F238E27FC236}">
                <a16:creationId xmlns:a16="http://schemas.microsoft.com/office/drawing/2014/main" id="{C78EC7EC-C1A9-440D-B70F-D7FF5E41C707}"/>
              </a:ext>
            </a:extLst>
          </p:cNvPr>
          <p:cNvSpPr/>
          <p:nvPr/>
        </p:nvSpPr>
        <p:spPr>
          <a:xfrm>
            <a:off x="818994" y="2932710"/>
            <a:ext cx="10554012" cy="992579"/>
          </a:xfrm>
          <a:prstGeom prst="rect">
            <a:avLst/>
          </a:prstGeom>
        </p:spPr>
        <p:txBody>
          <a:bodyPr wrap="square" lIns="68580" tIns="34290" rIns="68580" bIns="34290" anchor="t">
            <a:spAutoFit/>
          </a:bodyPr>
          <a:lstStyle/>
          <a:p>
            <a:pPr algn="ctr" defTabSz="457201"/>
            <a:r>
              <a:rPr lang="fr-BE" sz="6000" dirty="0">
                <a:solidFill>
                  <a:srgbClr val="7AB929"/>
                </a:solidFill>
                <a:latin typeface="Century Gothic" panose="020B0502020202020204" pitchFamily="34" charset="0"/>
                <a:cs typeface="Arial"/>
              </a:rPr>
              <a:t>Merci pour votre attention ! </a:t>
            </a:r>
          </a:p>
        </p:txBody>
      </p:sp>
      <p:sp>
        <p:nvSpPr>
          <p:cNvPr id="2" name="Espace réservé du numéro de diapositive 1">
            <a:extLst>
              <a:ext uri="{FF2B5EF4-FFF2-40B4-BE49-F238E27FC236}">
                <a16:creationId xmlns:a16="http://schemas.microsoft.com/office/drawing/2014/main" id="{4F803A63-66A7-E979-06E3-976C81E0652A}"/>
              </a:ext>
            </a:extLst>
          </p:cNvPr>
          <p:cNvSpPr>
            <a:spLocks noGrp="1"/>
          </p:cNvSpPr>
          <p:nvPr>
            <p:ph type="sldNum" sz="quarter" idx="12"/>
          </p:nvPr>
        </p:nvSpPr>
        <p:spPr/>
        <p:txBody>
          <a:bodyPr/>
          <a:lstStyle/>
          <a:p>
            <a:fld id="{1F75E946-527F-4E47-9859-7A7D5E239E1C}" type="slidenum">
              <a:rPr lang="fr-BE" smtClean="0"/>
              <a:pPr/>
              <a:t>20</a:t>
            </a:fld>
            <a:endParaRPr lang="fr-BE"/>
          </a:p>
        </p:txBody>
      </p:sp>
    </p:spTree>
    <p:extLst>
      <p:ext uri="{BB962C8B-B14F-4D97-AF65-F5344CB8AC3E}">
        <p14:creationId xmlns:p14="http://schemas.microsoft.com/office/powerpoint/2010/main" val="16085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14066-0C7F-DF17-EA93-8CF2C03D41E1}"/>
              </a:ext>
            </a:extLst>
          </p:cNvPr>
          <p:cNvSpPr>
            <a:spLocks noGrp="1"/>
          </p:cNvSpPr>
          <p:nvPr>
            <p:ph type="title"/>
          </p:nvPr>
        </p:nvSpPr>
        <p:spPr/>
        <p:txBody>
          <a:bodyPr/>
          <a:lstStyle/>
          <a:p>
            <a:r>
              <a:rPr lang="fr-BE" b="1" dirty="0"/>
              <a:t>Le CCS – un document officiel</a:t>
            </a:r>
          </a:p>
        </p:txBody>
      </p:sp>
      <p:sp>
        <p:nvSpPr>
          <p:cNvPr id="3" name="Espace réservé du contenu 2">
            <a:extLst>
              <a:ext uri="{FF2B5EF4-FFF2-40B4-BE49-F238E27FC236}">
                <a16:creationId xmlns:a16="http://schemas.microsoft.com/office/drawing/2014/main" id="{12FBA846-7984-A5EC-EF5E-9008D3062AA1}"/>
              </a:ext>
            </a:extLst>
          </p:cNvPr>
          <p:cNvSpPr>
            <a:spLocks noGrp="1"/>
          </p:cNvSpPr>
          <p:nvPr>
            <p:ph idx="1"/>
          </p:nvPr>
        </p:nvSpPr>
        <p:spPr>
          <a:xfrm>
            <a:off x="838200" y="885986"/>
            <a:ext cx="10515600" cy="4924263"/>
          </a:xfrm>
        </p:spPr>
        <p:txBody>
          <a:bodyPr>
            <a:normAutofit/>
          </a:bodyPr>
          <a:lstStyle/>
          <a:p>
            <a:pPr>
              <a:buFont typeface="Wingdings" panose="05000000000000000000" pitchFamily="2" charset="2"/>
              <a:buChar char="Ø"/>
            </a:pPr>
            <a:endParaRPr lang="fr-BE" dirty="0"/>
          </a:p>
          <a:p>
            <a:pPr marL="0" indent="0">
              <a:buNone/>
            </a:pPr>
            <a:endParaRPr lang="fr-BE" dirty="0"/>
          </a:p>
          <a:p>
            <a:pPr lvl="1">
              <a:lnSpc>
                <a:spcPct val="150000"/>
              </a:lnSpc>
            </a:pPr>
            <a:r>
              <a:rPr lang="fr-BE" dirty="0"/>
              <a:t>Consultable sur la BDES </a:t>
            </a:r>
          </a:p>
          <a:p>
            <a:pPr lvl="1">
              <a:lnSpc>
                <a:spcPct val="150000"/>
              </a:lnSpc>
            </a:pPr>
            <a:r>
              <a:rPr lang="fr-BE" dirty="0"/>
              <a:t>Accessible pour tout le monde           </a:t>
            </a:r>
          </a:p>
          <a:p>
            <a:pPr lvl="1">
              <a:lnSpc>
                <a:spcPct val="150000"/>
              </a:lnSpc>
            </a:pPr>
            <a:r>
              <a:rPr lang="fr-BE" dirty="0"/>
              <a:t>Utilisé en cas de vente </a:t>
            </a:r>
          </a:p>
          <a:p>
            <a:pPr lvl="1">
              <a:lnSpc>
                <a:spcPct val="150000"/>
              </a:lnSpc>
            </a:pPr>
            <a:r>
              <a:rPr lang="fr-BE" dirty="0"/>
              <a:t>Utilisé pour les demandes de permis</a:t>
            </a:r>
          </a:p>
          <a:p>
            <a:pPr lvl="1">
              <a:lnSpc>
                <a:spcPct val="150000"/>
              </a:lnSpc>
            </a:pPr>
            <a:endParaRPr lang="fr-BE" dirty="0"/>
          </a:p>
          <a:p>
            <a:pPr marL="457200" lvl="1" indent="0">
              <a:lnSpc>
                <a:spcPct val="150000"/>
              </a:lnSpc>
              <a:buNone/>
            </a:pPr>
            <a:r>
              <a:rPr lang="fr-BE" dirty="0"/>
              <a:t>                                   </a:t>
            </a:r>
          </a:p>
          <a:p>
            <a:pPr lvl="1">
              <a:lnSpc>
                <a:spcPct val="150000"/>
              </a:lnSpc>
            </a:pPr>
            <a:endParaRPr lang="fr-BE" dirty="0"/>
          </a:p>
        </p:txBody>
      </p:sp>
      <p:sp>
        <p:nvSpPr>
          <p:cNvPr id="4" name="Espace réservé du numéro de diapositive 3">
            <a:extLst>
              <a:ext uri="{FF2B5EF4-FFF2-40B4-BE49-F238E27FC236}">
                <a16:creationId xmlns:a16="http://schemas.microsoft.com/office/drawing/2014/main" id="{C093A218-4620-9FF3-F024-4261EDBDBE33}"/>
              </a:ext>
            </a:extLst>
          </p:cNvPr>
          <p:cNvSpPr>
            <a:spLocks noGrp="1"/>
          </p:cNvSpPr>
          <p:nvPr>
            <p:ph type="sldNum" sz="quarter" idx="12"/>
          </p:nvPr>
        </p:nvSpPr>
        <p:spPr/>
        <p:txBody>
          <a:bodyPr/>
          <a:lstStyle/>
          <a:p>
            <a:fld id="{1F75E946-527F-4E47-9859-7A7D5E239E1C}" type="slidenum">
              <a:rPr lang="fr-BE" smtClean="0"/>
              <a:pPr/>
              <a:t>3</a:t>
            </a:fld>
            <a:endParaRPr lang="fr-BE"/>
          </a:p>
        </p:txBody>
      </p:sp>
      <p:sp>
        <p:nvSpPr>
          <p:cNvPr id="8" name="ZoneTexte 7">
            <a:extLst>
              <a:ext uri="{FF2B5EF4-FFF2-40B4-BE49-F238E27FC236}">
                <a16:creationId xmlns:a16="http://schemas.microsoft.com/office/drawing/2014/main" id="{5D99D6CA-C7CB-6E21-6E10-AFD7129F7F82}"/>
              </a:ext>
            </a:extLst>
          </p:cNvPr>
          <p:cNvSpPr txBox="1"/>
          <p:nvPr/>
        </p:nvSpPr>
        <p:spPr>
          <a:xfrm>
            <a:off x="3795712" y="4924425"/>
            <a:ext cx="5229225" cy="646331"/>
          </a:xfrm>
          <a:prstGeom prst="rect">
            <a:avLst/>
          </a:prstGeom>
          <a:noFill/>
        </p:spPr>
        <p:txBody>
          <a:bodyPr wrap="square" rtlCol="0">
            <a:spAutoFit/>
          </a:bodyPr>
          <a:lstStyle/>
          <a:p>
            <a:pPr algn="ctr"/>
            <a:r>
              <a:rPr lang="fr-BE" sz="3600" b="1" dirty="0">
                <a:solidFill>
                  <a:srgbClr val="92D050"/>
                </a:solidFill>
                <a:latin typeface="Century Gothic" panose="020B0502020202020204" pitchFamily="34" charset="0"/>
              </a:rPr>
              <a:t>Lisibilité et formalisme </a:t>
            </a:r>
          </a:p>
        </p:txBody>
      </p:sp>
      <p:sp>
        <p:nvSpPr>
          <p:cNvPr id="9" name="Flèche : droite 8">
            <a:extLst>
              <a:ext uri="{FF2B5EF4-FFF2-40B4-BE49-F238E27FC236}">
                <a16:creationId xmlns:a16="http://schemas.microsoft.com/office/drawing/2014/main" id="{EDC239F8-5723-1EAA-91A1-1D533118CE55}"/>
              </a:ext>
            </a:extLst>
          </p:cNvPr>
          <p:cNvSpPr/>
          <p:nvPr/>
        </p:nvSpPr>
        <p:spPr>
          <a:xfrm>
            <a:off x="2012156" y="4960499"/>
            <a:ext cx="1609725" cy="6463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680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1AD4F-0A46-4694-B863-C3DA02E5E7F3}"/>
              </a:ext>
            </a:extLst>
          </p:cNvPr>
          <p:cNvSpPr>
            <a:spLocks noGrp="1"/>
          </p:cNvSpPr>
          <p:nvPr>
            <p:ph type="title"/>
          </p:nvPr>
        </p:nvSpPr>
        <p:spPr>
          <a:xfrm>
            <a:off x="744752" y="0"/>
            <a:ext cx="10490827" cy="1143000"/>
          </a:xfrm>
        </p:spPr>
        <p:txBody>
          <a:bodyPr/>
          <a:lstStyle/>
          <a:p>
            <a:r>
              <a:rPr lang="fr-BE" b="1" dirty="0">
                <a:latin typeface="Century Gothic"/>
              </a:rPr>
              <a:t>Où trouvez le </a:t>
            </a:r>
            <a:r>
              <a:rPr lang="fr-BE" b="1" dirty="0" err="1">
                <a:latin typeface="Century Gothic"/>
              </a:rPr>
              <a:t>template</a:t>
            </a:r>
            <a:r>
              <a:rPr lang="fr-BE" b="1" dirty="0">
                <a:latin typeface="Century Gothic"/>
              </a:rPr>
              <a:t> des CCS ?</a:t>
            </a:r>
            <a:endParaRPr lang="fr-BE" b="1" dirty="0"/>
          </a:p>
        </p:txBody>
      </p:sp>
      <p:sp>
        <p:nvSpPr>
          <p:cNvPr id="9" name="ZoneTexte 8">
            <a:extLst>
              <a:ext uri="{FF2B5EF4-FFF2-40B4-BE49-F238E27FC236}">
                <a16:creationId xmlns:a16="http://schemas.microsoft.com/office/drawing/2014/main" id="{BD822D91-7C19-8D2E-325A-8DB489D3CC83}"/>
              </a:ext>
            </a:extLst>
          </p:cNvPr>
          <p:cNvSpPr txBox="1"/>
          <p:nvPr/>
        </p:nvSpPr>
        <p:spPr>
          <a:xfrm>
            <a:off x="385318" y="1082329"/>
            <a:ext cx="11196306" cy="369332"/>
          </a:xfrm>
          <a:prstGeom prst="rect">
            <a:avLst/>
          </a:prstGeom>
          <a:noFill/>
        </p:spPr>
        <p:txBody>
          <a:bodyPr wrap="square" lIns="91440" tIns="45720" rIns="91440" bIns="45720" rtlCol="0" anchor="t">
            <a:spAutoFit/>
          </a:bodyPr>
          <a:lstStyle/>
          <a:p>
            <a:r>
              <a:rPr lang="fr-BE" b="1" dirty="0">
                <a:solidFill>
                  <a:srgbClr val="FF0000"/>
                </a:solidFill>
                <a:latin typeface="Century Gothic"/>
              </a:rPr>
              <a:t>ATTENTION</a:t>
            </a:r>
            <a:r>
              <a:rPr lang="fr-BE" dirty="0">
                <a:latin typeface="Century Gothic"/>
              </a:rPr>
              <a:t>: dernière version du modèle de CCS </a:t>
            </a:r>
            <a:r>
              <a:rPr lang="fr-BE" dirty="0">
                <a:latin typeface="Century Gothic"/>
                <a:sym typeface="Wingdings" panose="05000000000000000000" pitchFamily="2" charset="2"/>
              </a:rPr>
              <a:t> </a:t>
            </a:r>
            <a:r>
              <a:rPr lang="fr-BE" dirty="0">
                <a:latin typeface="Century Gothic"/>
              </a:rPr>
              <a:t>site internet officiel</a:t>
            </a:r>
            <a:endParaRPr lang="fr-BE" sz="1400" dirty="0">
              <a:latin typeface="Century Gothic"/>
            </a:endParaRPr>
          </a:p>
        </p:txBody>
      </p:sp>
      <p:sp>
        <p:nvSpPr>
          <p:cNvPr id="4" name="Espace réservé du numéro de diapositive 3">
            <a:extLst>
              <a:ext uri="{FF2B5EF4-FFF2-40B4-BE49-F238E27FC236}">
                <a16:creationId xmlns:a16="http://schemas.microsoft.com/office/drawing/2014/main" id="{5D367299-4176-4531-D218-5BE5BE54CD20}"/>
              </a:ext>
            </a:extLst>
          </p:cNvPr>
          <p:cNvSpPr>
            <a:spLocks noGrp="1"/>
          </p:cNvSpPr>
          <p:nvPr>
            <p:ph type="sldNum" sz="quarter" idx="12"/>
          </p:nvPr>
        </p:nvSpPr>
        <p:spPr/>
        <p:txBody>
          <a:bodyPr/>
          <a:lstStyle/>
          <a:p>
            <a:fld id="{1F75E946-527F-4E47-9859-7A7D5E239E1C}" type="slidenum">
              <a:rPr lang="fr-BE" smtClean="0"/>
              <a:pPr/>
              <a:t>4</a:t>
            </a:fld>
            <a:endParaRPr lang="fr-BE"/>
          </a:p>
        </p:txBody>
      </p:sp>
      <p:pic>
        <p:nvPicPr>
          <p:cNvPr id="5" name="Image 5" descr="Une image contenant texte&#10;&#10;Description générée automatiquement">
            <a:extLst>
              <a:ext uri="{FF2B5EF4-FFF2-40B4-BE49-F238E27FC236}">
                <a16:creationId xmlns:a16="http://schemas.microsoft.com/office/drawing/2014/main" id="{89AFABFE-50C2-0B74-68E4-6D69AF6528C2}"/>
              </a:ext>
            </a:extLst>
          </p:cNvPr>
          <p:cNvPicPr>
            <a:picLocks noChangeAspect="1"/>
          </p:cNvPicPr>
          <p:nvPr/>
        </p:nvPicPr>
        <p:blipFill>
          <a:blip r:embed="rId3"/>
          <a:stretch>
            <a:fillRect/>
          </a:stretch>
        </p:blipFill>
        <p:spPr>
          <a:xfrm>
            <a:off x="2324310" y="1711639"/>
            <a:ext cx="7132698" cy="4530182"/>
          </a:xfrm>
          <a:prstGeom prst="rect">
            <a:avLst/>
          </a:prstGeom>
        </p:spPr>
      </p:pic>
      <p:sp>
        <p:nvSpPr>
          <p:cNvPr id="6" name="Rectangle 5">
            <a:extLst>
              <a:ext uri="{FF2B5EF4-FFF2-40B4-BE49-F238E27FC236}">
                <a16:creationId xmlns:a16="http://schemas.microsoft.com/office/drawing/2014/main" id="{54260E63-EC8C-BF85-31E6-6FB0A16F1785}"/>
              </a:ext>
            </a:extLst>
          </p:cNvPr>
          <p:cNvSpPr/>
          <p:nvPr/>
        </p:nvSpPr>
        <p:spPr>
          <a:xfrm>
            <a:off x="7140677" y="4338483"/>
            <a:ext cx="712838" cy="28267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ACCEF39-8146-C8AA-159E-825B76FE19EF}"/>
              </a:ext>
            </a:extLst>
          </p:cNvPr>
          <p:cNvSpPr txBox="1"/>
          <p:nvPr/>
        </p:nvSpPr>
        <p:spPr>
          <a:xfrm>
            <a:off x="6096000" y="2270206"/>
            <a:ext cx="5248275" cy="369332"/>
          </a:xfrm>
          <a:prstGeom prst="rect">
            <a:avLst/>
          </a:prstGeom>
          <a:noFill/>
        </p:spPr>
        <p:txBody>
          <a:bodyPr wrap="square" lIns="91440" tIns="45720" rIns="91440" bIns="45720" rtlCol="0" anchor="t">
            <a:spAutoFit/>
          </a:bodyPr>
          <a:lstStyle/>
          <a:p>
            <a:r>
              <a:rPr lang="fr-BE" dirty="0">
                <a:ea typeface="+mn-lt"/>
                <a:cs typeface="+mn-lt"/>
                <a:hlinkClick r:id="rId4"/>
              </a:rPr>
              <a:t>https://sol.environnement.wallonie.be/home.html</a:t>
            </a:r>
            <a:endParaRPr lang="fr-BE" dirty="0">
              <a:latin typeface="Century Gothic"/>
            </a:endParaRPr>
          </a:p>
        </p:txBody>
      </p:sp>
    </p:spTree>
    <p:extLst>
      <p:ext uri="{BB962C8B-B14F-4D97-AF65-F5344CB8AC3E}">
        <p14:creationId xmlns:p14="http://schemas.microsoft.com/office/powerpoint/2010/main" val="25897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1AD4F-0A46-4694-B863-C3DA02E5E7F3}"/>
              </a:ext>
            </a:extLst>
          </p:cNvPr>
          <p:cNvSpPr>
            <a:spLocks noGrp="1"/>
          </p:cNvSpPr>
          <p:nvPr>
            <p:ph type="title"/>
          </p:nvPr>
        </p:nvSpPr>
        <p:spPr>
          <a:xfrm>
            <a:off x="744752" y="0"/>
            <a:ext cx="10490827" cy="1143000"/>
          </a:xfrm>
        </p:spPr>
        <p:txBody>
          <a:bodyPr/>
          <a:lstStyle/>
          <a:p>
            <a:r>
              <a:rPr lang="fr-BE" b="1" dirty="0">
                <a:latin typeface="Century Gothic"/>
              </a:rPr>
              <a:t>Où trouvez le </a:t>
            </a:r>
            <a:r>
              <a:rPr lang="fr-BE" b="1" dirty="0" err="1">
                <a:latin typeface="Century Gothic"/>
              </a:rPr>
              <a:t>template</a:t>
            </a:r>
            <a:r>
              <a:rPr lang="fr-BE" b="1" dirty="0">
                <a:latin typeface="Century Gothic"/>
              </a:rPr>
              <a:t> des CCS ?</a:t>
            </a:r>
            <a:endParaRPr lang="fr-BE" b="1" dirty="0"/>
          </a:p>
        </p:txBody>
      </p:sp>
      <p:sp>
        <p:nvSpPr>
          <p:cNvPr id="4" name="Espace réservé du numéro de diapositive 3">
            <a:extLst>
              <a:ext uri="{FF2B5EF4-FFF2-40B4-BE49-F238E27FC236}">
                <a16:creationId xmlns:a16="http://schemas.microsoft.com/office/drawing/2014/main" id="{5D367299-4176-4531-D218-5BE5BE54CD20}"/>
              </a:ext>
            </a:extLst>
          </p:cNvPr>
          <p:cNvSpPr>
            <a:spLocks noGrp="1"/>
          </p:cNvSpPr>
          <p:nvPr>
            <p:ph type="sldNum" sz="quarter" idx="12"/>
          </p:nvPr>
        </p:nvSpPr>
        <p:spPr/>
        <p:txBody>
          <a:bodyPr/>
          <a:lstStyle/>
          <a:p>
            <a:fld id="{1F75E946-527F-4E47-9859-7A7D5E239E1C}" type="slidenum">
              <a:rPr lang="fr-BE" smtClean="0"/>
              <a:pPr/>
              <a:t>5</a:t>
            </a:fld>
            <a:endParaRPr lang="fr-BE"/>
          </a:p>
        </p:txBody>
      </p:sp>
      <p:pic>
        <p:nvPicPr>
          <p:cNvPr id="10" name="Image 10" descr="Une image contenant texte&#10;&#10;Description générée automatiquement">
            <a:extLst>
              <a:ext uri="{FF2B5EF4-FFF2-40B4-BE49-F238E27FC236}">
                <a16:creationId xmlns:a16="http://schemas.microsoft.com/office/drawing/2014/main" id="{1A581972-3E09-EEA5-99C6-432CCB94FDAC}"/>
              </a:ext>
            </a:extLst>
          </p:cNvPr>
          <p:cNvPicPr>
            <a:picLocks noChangeAspect="1"/>
          </p:cNvPicPr>
          <p:nvPr/>
        </p:nvPicPr>
        <p:blipFill>
          <a:blip r:embed="rId3"/>
          <a:stretch>
            <a:fillRect/>
          </a:stretch>
        </p:blipFill>
        <p:spPr>
          <a:xfrm>
            <a:off x="3421625" y="1651957"/>
            <a:ext cx="5090651" cy="4721665"/>
          </a:xfrm>
          <a:prstGeom prst="rect">
            <a:avLst/>
          </a:prstGeom>
        </p:spPr>
      </p:pic>
      <p:sp>
        <p:nvSpPr>
          <p:cNvPr id="6" name="Rectangle 5">
            <a:extLst>
              <a:ext uri="{FF2B5EF4-FFF2-40B4-BE49-F238E27FC236}">
                <a16:creationId xmlns:a16="http://schemas.microsoft.com/office/drawing/2014/main" id="{54260E63-EC8C-BF85-31E6-6FB0A16F1785}"/>
              </a:ext>
            </a:extLst>
          </p:cNvPr>
          <p:cNvSpPr/>
          <p:nvPr/>
        </p:nvSpPr>
        <p:spPr>
          <a:xfrm>
            <a:off x="6993193" y="5825611"/>
            <a:ext cx="1130708" cy="17206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8DE6B42-BAA3-05CD-555C-FE4B1E33C14E}"/>
              </a:ext>
            </a:extLst>
          </p:cNvPr>
          <p:cNvSpPr txBox="1"/>
          <p:nvPr/>
        </p:nvSpPr>
        <p:spPr>
          <a:xfrm>
            <a:off x="385318" y="1082329"/>
            <a:ext cx="11196306" cy="369332"/>
          </a:xfrm>
          <a:prstGeom prst="rect">
            <a:avLst/>
          </a:prstGeom>
          <a:noFill/>
        </p:spPr>
        <p:txBody>
          <a:bodyPr wrap="square" lIns="91440" tIns="45720" rIns="91440" bIns="45720" rtlCol="0" anchor="t">
            <a:spAutoFit/>
          </a:bodyPr>
          <a:lstStyle/>
          <a:p>
            <a:r>
              <a:rPr lang="fr-BE" b="1" dirty="0">
                <a:solidFill>
                  <a:srgbClr val="FF0000"/>
                </a:solidFill>
                <a:latin typeface="Century Gothic"/>
              </a:rPr>
              <a:t>ATTENTION</a:t>
            </a:r>
            <a:r>
              <a:rPr lang="fr-BE" dirty="0">
                <a:latin typeface="Century Gothic"/>
              </a:rPr>
              <a:t>: dernière version du modèle de CCS </a:t>
            </a:r>
            <a:r>
              <a:rPr lang="fr-BE" dirty="0">
                <a:latin typeface="Century Gothic"/>
                <a:sym typeface="Wingdings" panose="05000000000000000000" pitchFamily="2" charset="2"/>
              </a:rPr>
              <a:t> </a:t>
            </a:r>
            <a:r>
              <a:rPr lang="fr-BE" dirty="0">
                <a:latin typeface="Century Gothic"/>
              </a:rPr>
              <a:t>site internet officiel</a:t>
            </a:r>
            <a:endParaRPr lang="fr-BE" sz="1400" dirty="0">
              <a:latin typeface="Century Gothic"/>
            </a:endParaRPr>
          </a:p>
        </p:txBody>
      </p:sp>
    </p:spTree>
    <p:extLst>
      <p:ext uri="{BB962C8B-B14F-4D97-AF65-F5344CB8AC3E}">
        <p14:creationId xmlns:p14="http://schemas.microsoft.com/office/powerpoint/2010/main" val="23410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1AD4F-0A46-4694-B863-C3DA02E5E7F3}"/>
              </a:ext>
            </a:extLst>
          </p:cNvPr>
          <p:cNvSpPr>
            <a:spLocks noGrp="1"/>
          </p:cNvSpPr>
          <p:nvPr>
            <p:ph type="title"/>
          </p:nvPr>
        </p:nvSpPr>
        <p:spPr>
          <a:xfrm>
            <a:off x="744752" y="0"/>
            <a:ext cx="10490827" cy="1143000"/>
          </a:xfrm>
        </p:spPr>
        <p:txBody>
          <a:bodyPr/>
          <a:lstStyle/>
          <a:p>
            <a:r>
              <a:rPr lang="fr-BE" b="1" dirty="0">
                <a:latin typeface="Century Gothic"/>
              </a:rPr>
              <a:t>Où trouvez le </a:t>
            </a:r>
            <a:r>
              <a:rPr lang="fr-BE" b="1" dirty="0" err="1">
                <a:latin typeface="Century Gothic"/>
              </a:rPr>
              <a:t>template</a:t>
            </a:r>
            <a:r>
              <a:rPr lang="fr-BE" b="1" dirty="0">
                <a:latin typeface="Century Gothic"/>
              </a:rPr>
              <a:t> des CCS ?</a:t>
            </a:r>
            <a:endParaRPr lang="fr-BE" b="1" dirty="0"/>
          </a:p>
        </p:txBody>
      </p:sp>
      <p:sp>
        <p:nvSpPr>
          <p:cNvPr id="4" name="Espace réservé du numéro de diapositive 3">
            <a:extLst>
              <a:ext uri="{FF2B5EF4-FFF2-40B4-BE49-F238E27FC236}">
                <a16:creationId xmlns:a16="http://schemas.microsoft.com/office/drawing/2014/main" id="{5D367299-4176-4531-D218-5BE5BE54CD20}"/>
              </a:ext>
            </a:extLst>
          </p:cNvPr>
          <p:cNvSpPr>
            <a:spLocks noGrp="1"/>
          </p:cNvSpPr>
          <p:nvPr>
            <p:ph type="sldNum" sz="quarter" idx="12"/>
          </p:nvPr>
        </p:nvSpPr>
        <p:spPr/>
        <p:txBody>
          <a:bodyPr/>
          <a:lstStyle/>
          <a:p>
            <a:fld id="{1F75E946-527F-4E47-9859-7A7D5E239E1C}" type="slidenum">
              <a:rPr lang="fr-BE" smtClean="0"/>
              <a:pPr/>
              <a:t>6</a:t>
            </a:fld>
            <a:endParaRPr lang="fr-BE"/>
          </a:p>
        </p:txBody>
      </p:sp>
      <p:pic>
        <p:nvPicPr>
          <p:cNvPr id="3" name="Image 4" descr="Une image contenant texte&#10;&#10;Description générée automatiquement">
            <a:extLst>
              <a:ext uri="{FF2B5EF4-FFF2-40B4-BE49-F238E27FC236}">
                <a16:creationId xmlns:a16="http://schemas.microsoft.com/office/drawing/2014/main" id="{9672DC05-080C-7C11-DD79-2EFD81B11C27}"/>
              </a:ext>
            </a:extLst>
          </p:cNvPr>
          <p:cNvPicPr>
            <a:picLocks noChangeAspect="1"/>
          </p:cNvPicPr>
          <p:nvPr/>
        </p:nvPicPr>
        <p:blipFill>
          <a:blip r:embed="rId3"/>
          <a:stretch>
            <a:fillRect/>
          </a:stretch>
        </p:blipFill>
        <p:spPr>
          <a:xfrm>
            <a:off x="2966884" y="1609992"/>
            <a:ext cx="6258231" cy="4965369"/>
          </a:xfrm>
          <a:prstGeom prst="rect">
            <a:avLst/>
          </a:prstGeom>
        </p:spPr>
      </p:pic>
      <p:sp>
        <p:nvSpPr>
          <p:cNvPr id="6" name="Rectangle 5">
            <a:extLst>
              <a:ext uri="{FF2B5EF4-FFF2-40B4-BE49-F238E27FC236}">
                <a16:creationId xmlns:a16="http://schemas.microsoft.com/office/drawing/2014/main" id="{54260E63-EC8C-BF85-31E6-6FB0A16F1785}"/>
              </a:ext>
            </a:extLst>
          </p:cNvPr>
          <p:cNvSpPr/>
          <p:nvPr/>
        </p:nvSpPr>
        <p:spPr>
          <a:xfrm>
            <a:off x="5161935" y="4485966"/>
            <a:ext cx="3060288" cy="10200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E5EE95E-A3A6-E4F3-78DA-C571EA9D1949}"/>
              </a:ext>
            </a:extLst>
          </p:cNvPr>
          <p:cNvSpPr txBox="1"/>
          <p:nvPr/>
        </p:nvSpPr>
        <p:spPr>
          <a:xfrm>
            <a:off x="385318" y="1082329"/>
            <a:ext cx="11196306" cy="369332"/>
          </a:xfrm>
          <a:prstGeom prst="rect">
            <a:avLst/>
          </a:prstGeom>
          <a:noFill/>
        </p:spPr>
        <p:txBody>
          <a:bodyPr wrap="square" lIns="91440" tIns="45720" rIns="91440" bIns="45720" rtlCol="0" anchor="t">
            <a:spAutoFit/>
          </a:bodyPr>
          <a:lstStyle/>
          <a:p>
            <a:r>
              <a:rPr lang="fr-BE" b="1" dirty="0">
                <a:solidFill>
                  <a:srgbClr val="FF0000"/>
                </a:solidFill>
                <a:latin typeface="Century Gothic"/>
              </a:rPr>
              <a:t>ATTENTION</a:t>
            </a:r>
            <a:r>
              <a:rPr lang="fr-BE" dirty="0">
                <a:latin typeface="Century Gothic"/>
              </a:rPr>
              <a:t>: dernière version du modèle de CCS </a:t>
            </a:r>
            <a:r>
              <a:rPr lang="fr-BE" dirty="0">
                <a:latin typeface="Century Gothic"/>
                <a:sym typeface="Wingdings" panose="05000000000000000000" pitchFamily="2" charset="2"/>
              </a:rPr>
              <a:t> </a:t>
            </a:r>
            <a:r>
              <a:rPr lang="fr-BE" dirty="0">
                <a:latin typeface="Century Gothic"/>
              </a:rPr>
              <a:t>site internet officiel</a:t>
            </a:r>
            <a:endParaRPr lang="fr-BE" sz="1400" dirty="0">
              <a:latin typeface="Century Gothic"/>
            </a:endParaRPr>
          </a:p>
        </p:txBody>
      </p:sp>
    </p:spTree>
    <p:extLst>
      <p:ext uri="{BB962C8B-B14F-4D97-AF65-F5344CB8AC3E}">
        <p14:creationId xmlns:p14="http://schemas.microsoft.com/office/powerpoint/2010/main" val="234877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A627A63-AAE6-5892-21D9-E8B6229EB362}"/>
              </a:ext>
            </a:extLst>
          </p:cNvPr>
          <p:cNvPicPr>
            <a:picLocks noChangeAspect="1"/>
          </p:cNvPicPr>
          <p:nvPr/>
        </p:nvPicPr>
        <p:blipFill>
          <a:blip r:embed="rId3"/>
          <a:stretch>
            <a:fillRect/>
          </a:stretch>
        </p:blipFill>
        <p:spPr>
          <a:xfrm>
            <a:off x="406640" y="965971"/>
            <a:ext cx="11378719" cy="4926057"/>
          </a:xfrm>
          <a:prstGeom prst="rect">
            <a:avLst/>
          </a:prstGeom>
        </p:spPr>
      </p:pic>
      <p:sp>
        <p:nvSpPr>
          <p:cNvPr id="3" name="Titre 2">
            <a:extLst>
              <a:ext uri="{FF2B5EF4-FFF2-40B4-BE49-F238E27FC236}">
                <a16:creationId xmlns:a16="http://schemas.microsoft.com/office/drawing/2014/main" id="{42A917FC-354A-91B8-1B2E-E9B8803566CB}"/>
              </a:ext>
            </a:extLst>
          </p:cNvPr>
          <p:cNvSpPr>
            <a:spLocks noGrp="1"/>
          </p:cNvSpPr>
          <p:nvPr>
            <p:ph type="title"/>
          </p:nvPr>
        </p:nvSpPr>
        <p:spPr/>
        <p:txBody>
          <a:bodyPr/>
          <a:lstStyle/>
          <a:p>
            <a:r>
              <a:rPr lang="fr-BE" b="1" dirty="0"/>
              <a:t>Exemple</a:t>
            </a:r>
          </a:p>
        </p:txBody>
      </p:sp>
      <p:sp>
        <p:nvSpPr>
          <p:cNvPr id="4" name="Ellipse 3">
            <a:extLst>
              <a:ext uri="{FF2B5EF4-FFF2-40B4-BE49-F238E27FC236}">
                <a16:creationId xmlns:a16="http://schemas.microsoft.com/office/drawing/2014/main" id="{E25CC132-2B9F-64F0-1D2F-4FF5315C62E7}"/>
              </a:ext>
            </a:extLst>
          </p:cNvPr>
          <p:cNvSpPr/>
          <p:nvPr/>
        </p:nvSpPr>
        <p:spPr>
          <a:xfrm>
            <a:off x="4138499" y="2078370"/>
            <a:ext cx="5696393" cy="7905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Signe de multiplication 6">
            <a:extLst>
              <a:ext uri="{FF2B5EF4-FFF2-40B4-BE49-F238E27FC236}">
                <a16:creationId xmlns:a16="http://schemas.microsoft.com/office/drawing/2014/main" id="{39EA49DF-DBC2-BF35-CCCD-BB8377A567ED}"/>
              </a:ext>
            </a:extLst>
          </p:cNvPr>
          <p:cNvSpPr/>
          <p:nvPr/>
        </p:nvSpPr>
        <p:spPr>
          <a:xfrm>
            <a:off x="1768426" y="5020305"/>
            <a:ext cx="2599509" cy="640080"/>
          </a:xfrm>
          <a:prstGeom prst="mathMultiply">
            <a:avLst>
              <a:gd name="adj1" fmla="val 112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id="{D3F31C47-D78D-81E4-CB18-AE0C3F7F1A01}"/>
              </a:ext>
            </a:extLst>
          </p:cNvPr>
          <p:cNvSpPr/>
          <p:nvPr/>
        </p:nvSpPr>
        <p:spPr>
          <a:xfrm>
            <a:off x="3589868" y="4508382"/>
            <a:ext cx="4864810" cy="606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Signe de multiplication 8">
            <a:extLst>
              <a:ext uri="{FF2B5EF4-FFF2-40B4-BE49-F238E27FC236}">
                <a16:creationId xmlns:a16="http://schemas.microsoft.com/office/drawing/2014/main" id="{C22B2725-BB89-5A3D-44E4-39B9703A0D82}"/>
              </a:ext>
            </a:extLst>
          </p:cNvPr>
          <p:cNvSpPr/>
          <p:nvPr/>
        </p:nvSpPr>
        <p:spPr>
          <a:xfrm>
            <a:off x="838200" y="5498521"/>
            <a:ext cx="2599509" cy="640080"/>
          </a:xfrm>
          <a:prstGeom prst="mathMultiply">
            <a:avLst>
              <a:gd name="adj1" fmla="val 112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Flèche : droite 1">
            <a:extLst>
              <a:ext uri="{FF2B5EF4-FFF2-40B4-BE49-F238E27FC236}">
                <a16:creationId xmlns:a16="http://schemas.microsoft.com/office/drawing/2014/main" id="{E5D013C3-C32A-DC03-5EC1-DD4DE0A193ED}"/>
              </a:ext>
            </a:extLst>
          </p:cNvPr>
          <p:cNvSpPr/>
          <p:nvPr/>
        </p:nvSpPr>
        <p:spPr>
          <a:xfrm>
            <a:off x="8609945" y="4727821"/>
            <a:ext cx="858644" cy="16726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5" name="ZoneTexte 4">
            <a:extLst>
              <a:ext uri="{FF2B5EF4-FFF2-40B4-BE49-F238E27FC236}">
                <a16:creationId xmlns:a16="http://schemas.microsoft.com/office/drawing/2014/main" id="{75EE06E5-1445-C15F-8CF9-EB3895017CB3}"/>
              </a:ext>
            </a:extLst>
          </p:cNvPr>
          <p:cNvSpPr txBox="1"/>
          <p:nvPr/>
        </p:nvSpPr>
        <p:spPr>
          <a:xfrm>
            <a:off x="9623856" y="4626789"/>
            <a:ext cx="1950467" cy="369332"/>
          </a:xfrm>
          <a:prstGeom prst="rect">
            <a:avLst/>
          </a:prstGeom>
          <a:noFill/>
        </p:spPr>
        <p:txBody>
          <a:bodyPr wrap="square" rtlCol="0">
            <a:spAutoFit/>
          </a:bodyPr>
          <a:lstStyle/>
          <a:p>
            <a:r>
              <a:rPr lang="fr-BE" dirty="0">
                <a:latin typeface="Century Gothic" panose="020B0502020202020204" pitchFamily="34" charset="0"/>
              </a:rPr>
              <a:t>Typographie</a:t>
            </a:r>
          </a:p>
        </p:txBody>
      </p:sp>
      <p:sp>
        <p:nvSpPr>
          <p:cNvPr id="12" name="Flèche : droite 11">
            <a:extLst>
              <a:ext uri="{FF2B5EF4-FFF2-40B4-BE49-F238E27FC236}">
                <a16:creationId xmlns:a16="http://schemas.microsoft.com/office/drawing/2014/main" id="{47AAAE02-2CEA-BD1D-F26B-F2020AABEDF9}"/>
              </a:ext>
            </a:extLst>
          </p:cNvPr>
          <p:cNvSpPr/>
          <p:nvPr/>
        </p:nvSpPr>
        <p:spPr>
          <a:xfrm>
            <a:off x="4439517" y="5225602"/>
            <a:ext cx="858644" cy="16726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3" name="ZoneTexte 12">
            <a:extLst>
              <a:ext uri="{FF2B5EF4-FFF2-40B4-BE49-F238E27FC236}">
                <a16:creationId xmlns:a16="http://schemas.microsoft.com/office/drawing/2014/main" id="{3BAA1386-4115-4211-8EDC-88CE2DDD9BCE}"/>
              </a:ext>
            </a:extLst>
          </p:cNvPr>
          <p:cNvSpPr txBox="1"/>
          <p:nvPr/>
        </p:nvSpPr>
        <p:spPr>
          <a:xfrm>
            <a:off x="5436073" y="5114531"/>
            <a:ext cx="1950467" cy="369332"/>
          </a:xfrm>
          <a:prstGeom prst="rect">
            <a:avLst/>
          </a:prstGeom>
          <a:noFill/>
        </p:spPr>
        <p:txBody>
          <a:bodyPr wrap="square" rtlCol="0">
            <a:spAutoFit/>
          </a:bodyPr>
          <a:lstStyle/>
          <a:p>
            <a:r>
              <a:rPr lang="fr-BE" dirty="0">
                <a:latin typeface="Century Gothic" panose="020B0502020202020204" pitchFamily="34" charset="0"/>
              </a:rPr>
              <a:t>Sans usage</a:t>
            </a:r>
          </a:p>
        </p:txBody>
      </p:sp>
      <p:sp>
        <p:nvSpPr>
          <p:cNvPr id="6" name="Espace réservé du numéro de diapositive 5">
            <a:extLst>
              <a:ext uri="{FF2B5EF4-FFF2-40B4-BE49-F238E27FC236}">
                <a16:creationId xmlns:a16="http://schemas.microsoft.com/office/drawing/2014/main" id="{10A8107B-8617-D52F-5089-8DBDACFDABD7}"/>
              </a:ext>
            </a:extLst>
          </p:cNvPr>
          <p:cNvSpPr>
            <a:spLocks noGrp="1"/>
          </p:cNvSpPr>
          <p:nvPr>
            <p:ph type="sldNum" sz="quarter" idx="12"/>
          </p:nvPr>
        </p:nvSpPr>
        <p:spPr/>
        <p:txBody>
          <a:bodyPr/>
          <a:lstStyle/>
          <a:p>
            <a:fld id="{1F75E946-527F-4E47-9859-7A7D5E239E1C}" type="slidenum">
              <a:rPr lang="fr-BE" smtClean="0"/>
              <a:pPr/>
              <a:t>7</a:t>
            </a:fld>
            <a:endParaRPr lang="fr-BE"/>
          </a:p>
        </p:txBody>
      </p:sp>
      <p:sp>
        <p:nvSpPr>
          <p:cNvPr id="10" name="Rectangle 9">
            <a:extLst>
              <a:ext uri="{FF2B5EF4-FFF2-40B4-BE49-F238E27FC236}">
                <a16:creationId xmlns:a16="http://schemas.microsoft.com/office/drawing/2014/main" id="{0FD86EB4-741C-1B94-CC65-84371B0115B1}"/>
              </a:ext>
            </a:extLst>
          </p:cNvPr>
          <p:cNvSpPr/>
          <p:nvPr/>
        </p:nvSpPr>
        <p:spPr>
          <a:xfrm>
            <a:off x="581025" y="2571749"/>
            <a:ext cx="2076450" cy="116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742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2" grpId="0" animBg="1"/>
      <p:bldP spid="5"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E46C57F-C033-E863-9F0B-F52C6A9FAC66}"/>
              </a:ext>
            </a:extLst>
          </p:cNvPr>
          <p:cNvPicPr>
            <a:picLocks noChangeAspect="1"/>
          </p:cNvPicPr>
          <p:nvPr/>
        </p:nvPicPr>
        <p:blipFill>
          <a:blip r:embed="rId3"/>
          <a:stretch>
            <a:fillRect/>
          </a:stretch>
        </p:blipFill>
        <p:spPr>
          <a:xfrm>
            <a:off x="601689" y="875246"/>
            <a:ext cx="10683828" cy="5069292"/>
          </a:xfrm>
          <a:prstGeom prst="rect">
            <a:avLst/>
          </a:prstGeom>
        </p:spPr>
      </p:pic>
      <p:sp>
        <p:nvSpPr>
          <p:cNvPr id="3" name="Titre 2">
            <a:extLst>
              <a:ext uri="{FF2B5EF4-FFF2-40B4-BE49-F238E27FC236}">
                <a16:creationId xmlns:a16="http://schemas.microsoft.com/office/drawing/2014/main" id="{42A917FC-354A-91B8-1B2E-E9B8803566CB}"/>
              </a:ext>
            </a:extLst>
          </p:cNvPr>
          <p:cNvSpPr>
            <a:spLocks noGrp="1"/>
          </p:cNvSpPr>
          <p:nvPr>
            <p:ph type="title"/>
          </p:nvPr>
        </p:nvSpPr>
        <p:spPr/>
        <p:txBody>
          <a:bodyPr/>
          <a:lstStyle/>
          <a:p>
            <a:r>
              <a:rPr lang="fr-BE" b="1" dirty="0"/>
              <a:t>Exemple</a:t>
            </a:r>
          </a:p>
        </p:txBody>
      </p:sp>
      <p:sp>
        <p:nvSpPr>
          <p:cNvPr id="11" name="Signe de multiplication 10">
            <a:extLst>
              <a:ext uri="{FF2B5EF4-FFF2-40B4-BE49-F238E27FC236}">
                <a16:creationId xmlns:a16="http://schemas.microsoft.com/office/drawing/2014/main" id="{8B91CCFD-CAA1-B5BE-BCD3-D4F145BCB56A}"/>
              </a:ext>
            </a:extLst>
          </p:cNvPr>
          <p:cNvSpPr/>
          <p:nvPr/>
        </p:nvSpPr>
        <p:spPr>
          <a:xfrm>
            <a:off x="2094078" y="5245598"/>
            <a:ext cx="1161494" cy="640080"/>
          </a:xfrm>
          <a:prstGeom prst="mathMultiply">
            <a:avLst>
              <a:gd name="adj1" fmla="val 112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 droite 15">
            <a:extLst>
              <a:ext uri="{FF2B5EF4-FFF2-40B4-BE49-F238E27FC236}">
                <a16:creationId xmlns:a16="http://schemas.microsoft.com/office/drawing/2014/main" id="{B1B94590-2738-ADC5-6C91-DF377F6D5DC4}"/>
              </a:ext>
            </a:extLst>
          </p:cNvPr>
          <p:cNvSpPr/>
          <p:nvPr/>
        </p:nvSpPr>
        <p:spPr>
          <a:xfrm>
            <a:off x="3566161" y="5565638"/>
            <a:ext cx="858644" cy="16726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7" name="ZoneTexte 16">
            <a:extLst>
              <a:ext uri="{FF2B5EF4-FFF2-40B4-BE49-F238E27FC236}">
                <a16:creationId xmlns:a16="http://schemas.microsoft.com/office/drawing/2014/main" id="{4C51025D-4BEE-B2D5-3870-DBEF9DDCE4B4}"/>
              </a:ext>
            </a:extLst>
          </p:cNvPr>
          <p:cNvSpPr txBox="1"/>
          <p:nvPr/>
        </p:nvSpPr>
        <p:spPr>
          <a:xfrm>
            <a:off x="4424805" y="5464606"/>
            <a:ext cx="1950467" cy="369332"/>
          </a:xfrm>
          <a:prstGeom prst="rect">
            <a:avLst/>
          </a:prstGeom>
          <a:noFill/>
        </p:spPr>
        <p:txBody>
          <a:bodyPr wrap="square" rtlCol="0">
            <a:spAutoFit/>
          </a:bodyPr>
          <a:lstStyle/>
          <a:p>
            <a:r>
              <a:rPr lang="fr-BE" dirty="0">
                <a:latin typeface="Century Gothic" panose="020B0502020202020204" pitchFamily="34" charset="0"/>
              </a:rPr>
              <a:t>Terrain vague </a:t>
            </a:r>
          </a:p>
        </p:txBody>
      </p:sp>
      <p:pic>
        <p:nvPicPr>
          <p:cNvPr id="20" name="Graphique 19" descr="Avertissement avec un remplissage uni">
            <a:extLst>
              <a:ext uri="{FF2B5EF4-FFF2-40B4-BE49-F238E27FC236}">
                <a16:creationId xmlns:a16="http://schemas.microsoft.com/office/drawing/2014/main" id="{40568B5D-BE82-2027-8E01-696881B604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89" y="4317164"/>
            <a:ext cx="849772" cy="849772"/>
          </a:xfrm>
          <a:prstGeom prst="rect">
            <a:avLst/>
          </a:prstGeom>
        </p:spPr>
      </p:pic>
      <p:sp>
        <p:nvSpPr>
          <p:cNvPr id="21" name="Flèche : droite 20">
            <a:extLst>
              <a:ext uri="{FF2B5EF4-FFF2-40B4-BE49-F238E27FC236}">
                <a16:creationId xmlns:a16="http://schemas.microsoft.com/office/drawing/2014/main" id="{B246D737-EC9E-9C6C-1DAC-9D8E8ABB2D92}"/>
              </a:ext>
            </a:extLst>
          </p:cNvPr>
          <p:cNvSpPr/>
          <p:nvPr/>
        </p:nvSpPr>
        <p:spPr>
          <a:xfrm>
            <a:off x="6980902" y="4705271"/>
            <a:ext cx="858644" cy="16726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22" name="ZoneTexte 21">
            <a:extLst>
              <a:ext uri="{FF2B5EF4-FFF2-40B4-BE49-F238E27FC236}">
                <a16:creationId xmlns:a16="http://schemas.microsoft.com/office/drawing/2014/main" id="{6E8FE762-E00C-D520-FFF5-CD150C018F42}"/>
              </a:ext>
            </a:extLst>
          </p:cNvPr>
          <p:cNvSpPr txBox="1"/>
          <p:nvPr/>
        </p:nvSpPr>
        <p:spPr>
          <a:xfrm>
            <a:off x="7913073" y="4604240"/>
            <a:ext cx="4083537" cy="369332"/>
          </a:xfrm>
          <a:prstGeom prst="rect">
            <a:avLst/>
          </a:prstGeom>
          <a:noFill/>
        </p:spPr>
        <p:txBody>
          <a:bodyPr wrap="square" rtlCol="0">
            <a:spAutoFit/>
          </a:bodyPr>
          <a:lstStyle/>
          <a:p>
            <a:r>
              <a:rPr lang="fr-BE" dirty="0">
                <a:latin typeface="Century Gothic" panose="020B0502020202020204" pitchFamily="34" charset="0"/>
              </a:rPr>
              <a:t>Zone d’activité économique mixte </a:t>
            </a:r>
          </a:p>
        </p:txBody>
      </p:sp>
      <p:sp>
        <p:nvSpPr>
          <p:cNvPr id="23" name="Ellipse 22">
            <a:extLst>
              <a:ext uri="{FF2B5EF4-FFF2-40B4-BE49-F238E27FC236}">
                <a16:creationId xmlns:a16="http://schemas.microsoft.com/office/drawing/2014/main" id="{7C9D991A-FB70-D0EE-67CB-230C457B2AD4}"/>
              </a:ext>
            </a:extLst>
          </p:cNvPr>
          <p:cNvSpPr/>
          <p:nvPr/>
        </p:nvSpPr>
        <p:spPr>
          <a:xfrm>
            <a:off x="7932525" y="4460702"/>
            <a:ext cx="849772" cy="70623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space réservé du numéro de diapositive 1">
            <a:extLst>
              <a:ext uri="{FF2B5EF4-FFF2-40B4-BE49-F238E27FC236}">
                <a16:creationId xmlns:a16="http://schemas.microsoft.com/office/drawing/2014/main" id="{8FA61393-854D-7B88-6D69-4BA45C8F8A61}"/>
              </a:ext>
            </a:extLst>
          </p:cNvPr>
          <p:cNvSpPr>
            <a:spLocks noGrp="1"/>
          </p:cNvSpPr>
          <p:nvPr>
            <p:ph type="sldNum" sz="quarter" idx="12"/>
          </p:nvPr>
        </p:nvSpPr>
        <p:spPr/>
        <p:txBody>
          <a:bodyPr/>
          <a:lstStyle/>
          <a:p>
            <a:fld id="{1F75E946-527F-4E47-9859-7A7D5E239E1C}" type="slidenum">
              <a:rPr lang="fr-BE" smtClean="0"/>
              <a:pPr/>
              <a:t>8</a:t>
            </a:fld>
            <a:endParaRPr lang="fr-BE"/>
          </a:p>
        </p:txBody>
      </p:sp>
    </p:spTree>
    <p:extLst>
      <p:ext uri="{BB962C8B-B14F-4D97-AF65-F5344CB8AC3E}">
        <p14:creationId xmlns:p14="http://schemas.microsoft.com/office/powerpoint/2010/main" val="356005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p:bldP spid="21" grpId="0" animBg="1"/>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4B0D5EE3-E9E0-1043-82AB-EDB9946DFE19}"/>
              </a:ext>
            </a:extLst>
          </p:cNvPr>
          <p:cNvSpPr>
            <a:spLocks noGrp="1"/>
          </p:cNvSpPr>
          <p:nvPr>
            <p:ph type="title"/>
          </p:nvPr>
        </p:nvSpPr>
        <p:spPr/>
        <p:txBody>
          <a:bodyPr/>
          <a:lstStyle/>
          <a:p>
            <a:r>
              <a:rPr lang="fr-BE" b="1" dirty="0"/>
              <a:t>Exemple</a:t>
            </a:r>
          </a:p>
        </p:txBody>
      </p:sp>
      <p:pic>
        <p:nvPicPr>
          <p:cNvPr id="5" name="Picture 5">
            <a:extLst>
              <a:ext uri="{FF2B5EF4-FFF2-40B4-BE49-F238E27FC236}">
                <a16:creationId xmlns:a16="http://schemas.microsoft.com/office/drawing/2014/main" id="{F6D97567-79EB-53FC-0FA2-25EFC38ACB0F}"/>
              </a:ext>
            </a:extLst>
          </p:cNvPr>
          <p:cNvPicPr>
            <a:picLocks noGrp="1" noChangeAspect="1"/>
          </p:cNvPicPr>
          <p:nvPr>
            <p:ph idx="1"/>
          </p:nvPr>
        </p:nvPicPr>
        <p:blipFill>
          <a:blip r:embed="rId3"/>
          <a:stretch>
            <a:fillRect/>
          </a:stretch>
        </p:blipFill>
        <p:spPr>
          <a:xfrm>
            <a:off x="471368" y="1476103"/>
            <a:ext cx="11249264" cy="3221266"/>
          </a:xfrm>
        </p:spPr>
      </p:pic>
      <p:sp>
        <p:nvSpPr>
          <p:cNvPr id="6" name="Oval 5">
            <a:extLst>
              <a:ext uri="{FF2B5EF4-FFF2-40B4-BE49-F238E27FC236}">
                <a16:creationId xmlns:a16="http://schemas.microsoft.com/office/drawing/2014/main" id="{C8B111D6-2DD2-096F-5953-DBF871C43EF7}"/>
              </a:ext>
            </a:extLst>
          </p:cNvPr>
          <p:cNvSpPr/>
          <p:nvPr/>
        </p:nvSpPr>
        <p:spPr>
          <a:xfrm>
            <a:off x="2604983" y="3749040"/>
            <a:ext cx="4710218" cy="62642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3" name="Connecteur droit 2">
            <a:extLst>
              <a:ext uri="{FF2B5EF4-FFF2-40B4-BE49-F238E27FC236}">
                <a16:creationId xmlns:a16="http://schemas.microsoft.com/office/drawing/2014/main" id="{BE484DD2-32F8-6C18-E8D8-E53DAEE59F0D}"/>
              </a:ext>
            </a:extLst>
          </p:cNvPr>
          <p:cNvCxnSpPr/>
          <p:nvPr/>
        </p:nvCxnSpPr>
        <p:spPr>
          <a:xfrm>
            <a:off x="4318000" y="4080933"/>
            <a:ext cx="26924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90362F67-FEDA-24FD-6635-7FB5BE9A14E1}"/>
              </a:ext>
            </a:extLst>
          </p:cNvPr>
          <p:cNvSpPr>
            <a:spLocks noGrp="1"/>
          </p:cNvSpPr>
          <p:nvPr>
            <p:ph type="sldNum" sz="quarter" idx="12"/>
          </p:nvPr>
        </p:nvSpPr>
        <p:spPr/>
        <p:txBody>
          <a:bodyPr/>
          <a:lstStyle/>
          <a:p>
            <a:fld id="{1F75E946-527F-4E47-9859-7A7D5E239E1C}" type="slidenum">
              <a:rPr lang="fr-BE" smtClean="0"/>
              <a:pPr/>
              <a:t>9</a:t>
            </a:fld>
            <a:endParaRPr lang="fr-BE"/>
          </a:p>
        </p:txBody>
      </p:sp>
    </p:spTree>
    <p:extLst>
      <p:ext uri="{BB962C8B-B14F-4D97-AF65-F5344CB8AC3E}">
        <p14:creationId xmlns:p14="http://schemas.microsoft.com/office/powerpoint/2010/main" val="77626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98555769AB92478237C291B009A8BE" ma:contentTypeVersion="9" ma:contentTypeDescription="Create a new document." ma:contentTypeScope="" ma:versionID="92d6c1867f9980cf00077cc292e49c27">
  <xsd:schema xmlns:xsd="http://www.w3.org/2001/XMLSchema" xmlns:xs="http://www.w3.org/2001/XMLSchema" xmlns:p="http://schemas.microsoft.com/office/2006/metadata/properties" xmlns:ns2="d672a81e-fae3-4387-9878-06f19f3af537" xmlns:ns3="1269cc2d-2a6f-4cb0-a557-0b5d5f8a5efa" targetNamespace="http://schemas.microsoft.com/office/2006/metadata/properties" ma:root="true" ma:fieldsID="e8082887a087b74d684cf5d17f212136" ns2:_="" ns3:_="">
    <xsd:import namespace="d672a81e-fae3-4387-9878-06f19f3af537"/>
    <xsd:import namespace="1269cc2d-2a6f-4cb0-a557-0b5d5f8a5e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2a81e-fae3-4387-9878-06f19f3af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9cc2d-2a6f-4cb0-a557-0b5d5f8a5e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d3d2e86-b7c2-4265-b357-5ca8675d480c}" ma:internalName="TaxCatchAll" ma:showField="CatchAllData" ma:web="1269cc2d-2a6f-4cb0-a557-0b5d5f8a5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269cc2d-2a6f-4cb0-a557-0b5d5f8a5efa" xsi:nil="true"/>
    <lcf76f155ced4ddcb4097134ff3c332f xmlns="d672a81e-fae3-4387-9878-06f19f3af5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8AEDE1-4CB4-452F-9F20-EB210757B415}"/>
</file>

<file path=customXml/itemProps2.xml><?xml version="1.0" encoding="utf-8"?>
<ds:datastoreItem xmlns:ds="http://schemas.openxmlformats.org/officeDocument/2006/customXml" ds:itemID="{89D8F352-C7D2-4CC6-B7A4-5EC993BD0441}">
  <ds:schemaRefs>
    <ds:schemaRef ds:uri="http://schemas.microsoft.com/office/2006/metadata/properties"/>
    <ds:schemaRef ds:uri="http://schemas.microsoft.com/office/infopath/2007/PartnerControls"/>
    <ds:schemaRef ds:uri="1269cc2d-2a6f-4cb0-a557-0b5d5f8a5efa"/>
    <ds:schemaRef ds:uri="d672a81e-fae3-4387-9878-06f19f3af537"/>
  </ds:schemaRefs>
</ds:datastoreItem>
</file>

<file path=customXml/itemProps3.xml><?xml version="1.0" encoding="utf-8"?>
<ds:datastoreItem xmlns:ds="http://schemas.openxmlformats.org/officeDocument/2006/customXml" ds:itemID="{7E7EE6C6-22EF-464E-8D7A-4E1AB1AE1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TotalTime>
  <Words>1274</Words>
  <Application>Microsoft Office PowerPoint</Application>
  <PresentationFormat>Grand écran</PresentationFormat>
  <Paragraphs>175</Paragraphs>
  <Slides>20</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Century Gothic</vt:lpstr>
      <vt:lpstr>Symbol</vt:lpstr>
      <vt:lpstr>Wingdings</vt:lpstr>
      <vt:lpstr>Thème Office</vt:lpstr>
      <vt:lpstr>Les enjeux du CCS</vt:lpstr>
      <vt:lpstr>La carte d’identité de la parcelle</vt:lpstr>
      <vt:lpstr>Le CCS – un document officiel</vt:lpstr>
      <vt:lpstr>Où trouvez le template des CCS ?</vt:lpstr>
      <vt:lpstr>Où trouvez le template des CCS ?</vt:lpstr>
      <vt:lpstr>Où trouvez le template des CCS ?</vt:lpstr>
      <vt:lpstr>Exemple</vt:lpstr>
      <vt:lpstr>Exemple</vt:lpstr>
      <vt:lpstr>Exemple</vt:lpstr>
      <vt:lpstr>Exemple</vt:lpstr>
      <vt:lpstr>Présentation PowerPoint</vt:lpstr>
      <vt:lpstr>Exemple</vt:lpstr>
      <vt:lpstr>Exemple </vt:lpstr>
      <vt:lpstr>Exemple</vt:lpstr>
      <vt:lpstr>Exemple</vt:lpstr>
      <vt:lpstr>Exemple</vt:lpstr>
      <vt:lpstr>Exemple</vt:lpstr>
      <vt:lpstr>Exemple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KHRONIS Marie</dc:creator>
  <cp:lastModifiedBy>CLOSSET Laura</cp:lastModifiedBy>
  <cp:revision>86</cp:revision>
  <dcterms:created xsi:type="dcterms:W3CDTF">2023-05-24T13:40:52Z</dcterms:created>
  <dcterms:modified xsi:type="dcterms:W3CDTF">2023-06-07T13:14:58Z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2023-05-24T13:40:52Z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688f3b8f-1308-4641-b379-73e8e43b0822</vt:lpwstr>
  </property>
  <property fmtid="{D5CDD505-2E9C-101B-9397-08002B2CF9AE}" pid="8" name="MSIP_Label_97a477d1-147d-4e34-b5e3-7b26d2f44870_ContentBits">
    <vt:lpwstr>0</vt:lpwstr>
  </property>
  <property fmtid="{D5CDD505-2E9C-101B-9397-08002B2CF9AE}" pid="9" name="ContentTypeId">
    <vt:lpwstr>0x0101003098555769AB92478237C291B009A8BE</vt:lpwstr>
  </property>
  <property fmtid="{D5CDD505-2E9C-101B-9397-08002B2CF9AE}" pid="10" name="MediaServiceImageTags">
    <vt:lpwstr/>
  </property>
</Properties>
</file>